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82" r:id="rId3"/>
    <p:sldId id="259" r:id="rId4"/>
    <p:sldId id="267" r:id="rId5"/>
    <p:sldId id="284" r:id="rId6"/>
    <p:sldId id="285" r:id="rId7"/>
    <p:sldId id="287" r:id="rId8"/>
    <p:sldId id="286" r:id="rId9"/>
    <p:sldId id="260" r:id="rId10"/>
    <p:sldId id="257" r:id="rId11"/>
    <p:sldId id="263" r:id="rId12"/>
    <p:sldId id="269" r:id="rId13"/>
    <p:sldId id="270" r:id="rId14"/>
    <p:sldId id="272" r:id="rId15"/>
    <p:sldId id="279" r:id="rId16"/>
  </p:sldIdLst>
  <p:sldSz cx="9144000" cy="6858000" type="screen4x3"/>
  <p:notesSz cx="6858000" cy="9144000"/>
  <p:defaultTextStyle>
    <a:defPPr>
      <a:defRPr lang="vi-VN"/>
    </a:defPPr>
    <a:lvl1pPr marL="0" lvl="0" indent="0" algn="l" defTabSz="914400" rtl="0" eaLnBrk="0" fontAlgn="base" latinLnBrk="0" hangingPunct="0">
      <a:lnSpc>
        <a:spcPct val="100000"/>
      </a:lnSpc>
      <a:spcBef>
        <a:spcPct val="0"/>
      </a:spcBef>
      <a:spcAft>
        <a:spcPct val="0"/>
      </a:spcAft>
      <a:buNone/>
      <a:defRPr sz="2800" b="0" i="0" u="none" kern="1200" baseline="0">
        <a:solidFill>
          <a:schemeClr val="tx1"/>
        </a:solidFill>
        <a:latin typeface="Times New Roman" panose="02020603050405020304" pitchFamily="18" charset="0"/>
        <a:ea typeface="+mn-ea"/>
        <a:cs typeface="+mn-cs"/>
      </a:defRPr>
    </a:lvl1pPr>
    <a:lvl2pPr marL="457200" lvl="1" indent="0" algn="l" defTabSz="914400" rtl="0" eaLnBrk="0" fontAlgn="base" latinLnBrk="0" hangingPunct="0">
      <a:lnSpc>
        <a:spcPct val="100000"/>
      </a:lnSpc>
      <a:spcBef>
        <a:spcPct val="0"/>
      </a:spcBef>
      <a:spcAft>
        <a:spcPct val="0"/>
      </a:spcAft>
      <a:buNone/>
      <a:defRPr sz="2800"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sz="2800"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sz="2800"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sz="2800" b="0" i="0" u="none" kern="1200" baseline="0">
        <a:solidFill>
          <a:schemeClr val="tx1"/>
        </a:solidFill>
        <a:latin typeface="Times New Roman" panose="02020603050405020304" pitchFamily="18" charset="0"/>
        <a:ea typeface="+mn-ea"/>
        <a:cs typeface="+mn-cs"/>
      </a:defRPr>
    </a:lvl5pPr>
    <a:lvl6pPr marL="2286000" lvl="5" indent="0" algn="l" defTabSz="914400" rtl="0" eaLnBrk="0" fontAlgn="base" latinLnBrk="0" hangingPunct="0">
      <a:lnSpc>
        <a:spcPct val="100000"/>
      </a:lnSpc>
      <a:spcBef>
        <a:spcPct val="0"/>
      </a:spcBef>
      <a:spcAft>
        <a:spcPct val="0"/>
      </a:spcAft>
      <a:buNone/>
      <a:defRPr sz="2800" b="0" i="0" u="none" kern="1200" baseline="0">
        <a:solidFill>
          <a:schemeClr val="tx1"/>
        </a:solidFill>
        <a:latin typeface="Times New Roman" panose="02020603050405020304" pitchFamily="18" charset="0"/>
        <a:ea typeface="+mn-ea"/>
        <a:cs typeface="+mn-cs"/>
      </a:defRPr>
    </a:lvl6pPr>
    <a:lvl7pPr marL="2743200" lvl="6" indent="0" algn="l" defTabSz="914400" rtl="0" eaLnBrk="0" fontAlgn="base" latinLnBrk="0" hangingPunct="0">
      <a:lnSpc>
        <a:spcPct val="100000"/>
      </a:lnSpc>
      <a:spcBef>
        <a:spcPct val="0"/>
      </a:spcBef>
      <a:spcAft>
        <a:spcPct val="0"/>
      </a:spcAft>
      <a:buNone/>
      <a:defRPr sz="2800" b="0" i="0" u="none" kern="1200" baseline="0">
        <a:solidFill>
          <a:schemeClr val="tx1"/>
        </a:solidFill>
        <a:latin typeface="Times New Roman" panose="02020603050405020304" pitchFamily="18" charset="0"/>
        <a:ea typeface="+mn-ea"/>
        <a:cs typeface="+mn-cs"/>
      </a:defRPr>
    </a:lvl7pPr>
    <a:lvl8pPr marL="3200400" lvl="7" indent="0" algn="l" defTabSz="914400" rtl="0" eaLnBrk="0" fontAlgn="base" latinLnBrk="0" hangingPunct="0">
      <a:lnSpc>
        <a:spcPct val="100000"/>
      </a:lnSpc>
      <a:spcBef>
        <a:spcPct val="0"/>
      </a:spcBef>
      <a:spcAft>
        <a:spcPct val="0"/>
      </a:spcAft>
      <a:buNone/>
      <a:defRPr sz="2800" b="0" i="0" u="none" kern="1200" baseline="0">
        <a:solidFill>
          <a:schemeClr val="tx1"/>
        </a:solidFill>
        <a:latin typeface="Times New Roman" panose="02020603050405020304" pitchFamily="18" charset="0"/>
        <a:ea typeface="+mn-ea"/>
        <a:cs typeface="+mn-cs"/>
      </a:defRPr>
    </a:lvl8pPr>
    <a:lvl9pPr marL="3657600" lvl="8" indent="0" algn="l" defTabSz="914400" rtl="0" eaLnBrk="0" fontAlgn="base" latinLnBrk="0" hangingPunct="0">
      <a:lnSpc>
        <a:spcPct val="100000"/>
      </a:lnSpc>
      <a:spcBef>
        <a:spcPct val="0"/>
      </a:spcBef>
      <a:spcAft>
        <a:spcPct val="0"/>
      </a:spcAft>
      <a:buNone/>
      <a:defRPr sz="2800" b="0" i="0" u="none" kern="1200" baseline="0">
        <a:solidFill>
          <a:schemeClr val="tx1"/>
        </a:solidFill>
        <a:latin typeface="Times New Roman" panose="02020603050405020304"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xmlns="" val="1"/>
      </p:ext>
    </p:extLst>
  </p:showPr>
  <p:clrMru>
    <a:srgbClr val="FF0000"/>
    <a:srgbClr val="0000FF"/>
    <a:srgbClr val="0000CC"/>
    <a:srgbClr val="0066CC"/>
    <a:srgbClr val="003399"/>
    <a:srgbClr val="990099"/>
    <a:srgbClr val="009900"/>
    <a:srgbClr val="D6009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680"/>
  </p:normalViewPr>
  <p:slideViewPr>
    <p:cSldViewPr showGuides="1">
      <p:cViewPr varScale="1">
        <p:scale>
          <a:sx n="64" d="100"/>
          <a:sy n="64" d="100"/>
        </p:scale>
        <p:origin x="-1482" y="-102"/>
      </p:cViewPr>
      <p:guideLst>
        <p:guide orient="horz" pos="2136"/>
        <p:guide pos="2856"/>
      </p:guideLst>
    </p:cSldViewPr>
  </p:slideViewPr>
  <p:notesTextViewPr>
    <p:cViewPr>
      <p:scale>
        <a:sx n="100" d="100"/>
        <a:sy n="100" d="100"/>
      </p:scale>
      <p:origin x="0" y="0"/>
    </p:cViewPr>
  </p:notesTextViewPr>
  <p:sorterViewPr showFormatting="0">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ề bản chiếu">
    <p:spTree>
      <p:nvGrpSpPr>
        <p:cNvPr id="1" name=""/>
        <p:cNvGrpSpPr/>
        <p:nvPr/>
      </p:nvGrpSpPr>
      <p:grpSpPr>
        <a:xfrm>
          <a:off x="0" y="0"/>
          <a:ext cx="0" cy="0"/>
          <a:chOff x="0" y="0"/>
          <a:chExt cx="0" cy="0"/>
        </a:xfrm>
      </p:grpSpPr>
      <p:sp>
        <p:nvSpPr>
          <p:cNvPr id="2" name="Tiêu đề 1"/>
          <p:cNvSpPr>
            <a:spLocks noGrp="1"/>
          </p:cNvSpPr>
          <p:nvPr>
            <p:ph type="ctrTitle" hasCustomPrompt="1"/>
          </p:nvPr>
        </p:nvSpPr>
        <p:spPr>
          <a:xfrm>
            <a:off x="685800" y="2130425"/>
            <a:ext cx="7772400" cy="1470025"/>
          </a:xfrm>
        </p:spPr>
        <p:txBody>
          <a:bodyPr/>
          <a:lstStyle/>
          <a:p>
            <a:r>
              <a:rPr lang="vi-VN" smtClean="0"/>
              <a:t>Bấm &amp; sửa kiểu tiêu đề</a:t>
            </a:r>
            <a:endParaRPr lang="en-US"/>
          </a:p>
        </p:txBody>
      </p:sp>
      <p:sp>
        <p:nvSpPr>
          <p:cNvPr id="3" name="Tiêu đề phụ 2"/>
          <p:cNvSpPr>
            <a:spLocks noGrp="1"/>
          </p:cNvSpPr>
          <p:nvPr>
            <p:ph type="subTitle" idx="1" hasCustomPrompt="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vi-VN" smtClean="0"/>
              <a:t>Bấm &amp; sửa kiểu phụ đề</a:t>
            </a:r>
            <a:endParaRPr lang="en-US"/>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vi-VN"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vi-VN"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6365433-143B-442E-AAB8-521E514E6331}" type="slidenum">
              <a:rPr kumimoji="0" lang="vi-VN"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vi-VN"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ề 1"/>
          <p:cNvSpPr>
            <a:spLocks noGrp="1"/>
          </p:cNvSpPr>
          <p:nvPr>
            <p:ph type="title" hasCustomPrompt="1"/>
          </p:nvPr>
        </p:nvSpPr>
        <p:spPr/>
        <p:txBody>
          <a:bodyPr/>
          <a:lstStyle/>
          <a:p>
            <a:r>
              <a:rPr lang="vi-VN" smtClean="0"/>
              <a:t>Bấm &amp; sửa kiểu tiêu đề</a:t>
            </a:r>
            <a:endParaRPr lang="en-US"/>
          </a:p>
        </p:txBody>
      </p:sp>
      <p:sp>
        <p:nvSpPr>
          <p:cNvPr id="3" name="Nơi giữ chỗ cho Văn bản Dọc 2"/>
          <p:cNvSpPr>
            <a:spLocks noGrp="1"/>
          </p:cNvSpPr>
          <p:nvPr>
            <p:ph type="body" orient="vert" idx="1" hasCustomPrompt="1"/>
          </p:nvPr>
        </p:nvSpPr>
        <p:spPr/>
        <p:txBody>
          <a:bodyPr vert="eaVert"/>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vi-VN"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vi-VN"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6365433-143B-442E-AAB8-521E514E6331}" type="slidenum">
              <a:rPr kumimoji="0" lang="vi-VN"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vi-VN"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ề Dọc 1"/>
          <p:cNvSpPr>
            <a:spLocks noGrp="1"/>
          </p:cNvSpPr>
          <p:nvPr>
            <p:ph type="title" orient="vert" hasCustomPrompt="1"/>
          </p:nvPr>
        </p:nvSpPr>
        <p:spPr>
          <a:xfrm>
            <a:off x="6629400" y="274638"/>
            <a:ext cx="2057400" cy="5851525"/>
          </a:xfrm>
        </p:spPr>
        <p:txBody>
          <a:bodyPr vert="eaVert"/>
          <a:lstStyle/>
          <a:p>
            <a:r>
              <a:rPr lang="vi-VN" smtClean="0"/>
              <a:t>Bấm &amp; sửa kiểu tiêu đề</a:t>
            </a:r>
            <a:endParaRPr lang="en-US"/>
          </a:p>
        </p:txBody>
      </p:sp>
      <p:sp>
        <p:nvSpPr>
          <p:cNvPr id="3" name="Nơi giữ chỗ cho Văn bản Dọc 2"/>
          <p:cNvSpPr>
            <a:spLocks noGrp="1"/>
          </p:cNvSpPr>
          <p:nvPr>
            <p:ph type="body" orient="vert" idx="1" hasCustomPrompt="1"/>
          </p:nvPr>
        </p:nvSpPr>
        <p:spPr>
          <a:xfrm>
            <a:off x="457200" y="274638"/>
            <a:ext cx="6019800" cy="5851525"/>
          </a:xfrm>
        </p:spPr>
        <p:txBody>
          <a:bodyPr vert="eaVert"/>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vi-VN"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vi-VN"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6365433-143B-442E-AAB8-521E514E6331}" type="slidenum">
              <a:rPr kumimoji="0" lang="vi-VN"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vi-VN"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vi-VN"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vi-VN"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6365433-143B-442E-AAB8-521E514E6331}" type="slidenum">
              <a:rPr kumimoji="0" lang="vi-VN"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vi-VN"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fld id="{AA7F49DC-A9F2-4A9A-AB44-E5A4C7AA28FB}" type="datetimeFigureOut">
              <a:rPr kumimoji="0" 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mn-cs"/>
              </a:rPr>
              <a:pPr marL="0" marR="0" lvl="0" indent="0" algn="l" defTabSz="685800" rtl="0" eaLnBrk="1" fontAlgn="auto" latinLnBrk="0" hangingPunct="1">
                <a:lnSpc>
                  <a:spcPct val="100000"/>
                </a:lnSpc>
                <a:spcBef>
                  <a:spcPts val="0"/>
                </a:spcBef>
                <a:spcAft>
                  <a:spcPts val="0"/>
                </a:spcAft>
                <a:buClrTx/>
                <a:buSzTx/>
                <a:buFontTx/>
                <a:buNone/>
                <a:defRPr/>
              </a:pPr>
              <a:t>17/05/2021</a:t>
            </a:fld>
            <a:endParaRPr kumimoji="0" 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defRPr/>
            </a:pPr>
            <a:fld id="{20352188-F36E-4C74-B39A-B3BE4759C087}" type="slidenum">
              <a:rPr kumimoji="0" 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mn-cs"/>
              </a:rPr>
              <a:pPr marL="0" marR="0" lvl="0" indent="0" algn="r" defTabSz="685800" rtl="0" eaLnBrk="1" fontAlgn="auto" latinLnBrk="0" hangingPunct="1">
                <a:lnSpc>
                  <a:spcPct val="100000"/>
                </a:lnSpc>
                <a:spcBef>
                  <a:spcPts val="0"/>
                </a:spcBef>
                <a:spcAft>
                  <a:spcPts val="0"/>
                </a:spcAft>
                <a:buClrTx/>
                <a:buSzTx/>
                <a:buFontTx/>
                <a:buNone/>
                <a:defRPr/>
              </a:pPr>
              <a:t>‹#›</a:t>
            </a:fld>
            <a:endParaRPr kumimoji="0" 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mn-cs"/>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fld id="{AA7F49DC-A9F2-4A9A-AB44-E5A4C7AA28FB}" type="datetimeFigureOut">
              <a:rPr kumimoji="0" 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mn-cs"/>
              </a:rPr>
              <a:pPr marL="0" marR="0" lvl="0" indent="0" algn="l" defTabSz="685800" rtl="0" eaLnBrk="1" fontAlgn="auto" latinLnBrk="0" hangingPunct="1">
                <a:lnSpc>
                  <a:spcPct val="100000"/>
                </a:lnSpc>
                <a:spcBef>
                  <a:spcPts val="0"/>
                </a:spcBef>
                <a:spcAft>
                  <a:spcPts val="0"/>
                </a:spcAft>
                <a:buClrTx/>
                <a:buSzTx/>
                <a:buFontTx/>
                <a:buNone/>
                <a:defRPr/>
              </a:pPr>
              <a:t>17/05/2021</a:t>
            </a:fld>
            <a:endParaRPr kumimoji="0" 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defRPr/>
            </a:pPr>
            <a:fld id="{20352188-F36E-4C74-B39A-B3BE4759C087}" type="slidenum">
              <a:rPr kumimoji="0" 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mn-cs"/>
              </a:rPr>
              <a:pPr marL="0" marR="0" lvl="0" indent="0" algn="r" defTabSz="685800" rtl="0" eaLnBrk="1" fontAlgn="auto" latinLnBrk="0" hangingPunct="1">
                <a:lnSpc>
                  <a:spcPct val="100000"/>
                </a:lnSpc>
                <a:spcBef>
                  <a:spcPts val="0"/>
                </a:spcBef>
                <a:spcAft>
                  <a:spcPts val="0"/>
                </a:spcAft>
                <a:buClrTx/>
                <a:buSzTx/>
                <a:buFontTx/>
                <a:buNone/>
                <a:defRPr/>
              </a:pPr>
              <a:t>‹#›</a:t>
            </a:fld>
            <a:endParaRPr kumimoji="0" 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mn-cs"/>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fld id="{AA7F49DC-A9F2-4A9A-AB44-E5A4C7AA28FB}" type="datetimeFigureOut">
              <a:rPr kumimoji="0" 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mn-cs"/>
              </a:rPr>
              <a:pPr marL="0" marR="0" lvl="0" indent="0" algn="l" defTabSz="685800" rtl="0" eaLnBrk="1" fontAlgn="auto" latinLnBrk="0" hangingPunct="1">
                <a:lnSpc>
                  <a:spcPct val="100000"/>
                </a:lnSpc>
                <a:spcBef>
                  <a:spcPts val="0"/>
                </a:spcBef>
                <a:spcAft>
                  <a:spcPts val="0"/>
                </a:spcAft>
                <a:buClrTx/>
                <a:buSzTx/>
                <a:buFontTx/>
                <a:buNone/>
                <a:defRPr/>
              </a:pPr>
              <a:t>17/05/2021</a:t>
            </a:fld>
            <a:endParaRPr kumimoji="0" 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defRPr/>
            </a:pPr>
            <a:fld id="{20352188-F36E-4C74-B39A-B3BE4759C087}" type="slidenum">
              <a:rPr kumimoji="0" 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mn-cs"/>
              </a:rPr>
              <a:pPr marL="0" marR="0" lvl="0" indent="0" algn="r" defTabSz="685800" rtl="0" eaLnBrk="1" fontAlgn="auto" latinLnBrk="0" hangingPunct="1">
                <a:lnSpc>
                  <a:spcPct val="100000"/>
                </a:lnSpc>
                <a:spcBef>
                  <a:spcPts val="0"/>
                </a:spcBef>
                <a:spcAft>
                  <a:spcPts val="0"/>
                </a:spcAft>
                <a:buClrTx/>
                <a:buSzTx/>
                <a:buFontTx/>
                <a:buNone/>
                <a:defRPr/>
              </a:pPr>
              <a:t>‹#›</a:t>
            </a:fld>
            <a:endParaRPr kumimoji="0" 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mn-cs"/>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fld id="{AA7F49DC-A9F2-4A9A-AB44-E5A4C7AA28FB}" type="datetimeFigureOut">
              <a:rPr kumimoji="0" 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mn-cs"/>
              </a:rPr>
              <a:pPr marL="0" marR="0" lvl="0" indent="0" algn="l" defTabSz="685800" rtl="0" eaLnBrk="1" fontAlgn="auto" latinLnBrk="0" hangingPunct="1">
                <a:lnSpc>
                  <a:spcPct val="100000"/>
                </a:lnSpc>
                <a:spcBef>
                  <a:spcPts val="0"/>
                </a:spcBef>
                <a:spcAft>
                  <a:spcPts val="0"/>
                </a:spcAft>
                <a:buClrTx/>
                <a:buSzTx/>
                <a:buFontTx/>
                <a:buNone/>
                <a:defRPr/>
              </a:pPr>
              <a:t>17/05/2021</a:t>
            </a:fld>
            <a:endParaRPr kumimoji="0" 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defRPr/>
            </a:pPr>
            <a:fld id="{20352188-F36E-4C74-B39A-B3BE4759C087}" type="slidenum">
              <a:rPr kumimoji="0" 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mn-cs"/>
              </a:rPr>
              <a:pPr marL="0" marR="0" lvl="0" indent="0" algn="r" defTabSz="685800" rtl="0" eaLnBrk="1" fontAlgn="auto" latinLnBrk="0" hangingPunct="1">
                <a:lnSpc>
                  <a:spcPct val="100000"/>
                </a:lnSpc>
                <a:spcBef>
                  <a:spcPts val="0"/>
                </a:spcBef>
                <a:spcAft>
                  <a:spcPts val="0"/>
                </a:spcAft>
                <a:buClrTx/>
                <a:buSzTx/>
                <a:buFontTx/>
                <a:buNone/>
                <a:defRPr/>
              </a:pPr>
              <a:t>‹#›</a:t>
            </a:fld>
            <a:endParaRPr kumimoji="0" 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mn-cs"/>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fld id="{AA7F49DC-A9F2-4A9A-AB44-E5A4C7AA28FB}" type="datetimeFigureOut">
              <a:rPr kumimoji="0" 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mn-cs"/>
              </a:rPr>
              <a:pPr marL="0" marR="0" lvl="0" indent="0" algn="l" defTabSz="685800" rtl="0" eaLnBrk="1" fontAlgn="auto" latinLnBrk="0" hangingPunct="1">
                <a:lnSpc>
                  <a:spcPct val="100000"/>
                </a:lnSpc>
                <a:spcBef>
                  <a:spcPts val="0"/>
                </a:spcBef>
                <a:spcAft>
                  <a:spcPts val="0"/>
                </a:spcAft>
                <a:buClrTx/>
                <a:buSzTx/>
                <a:buFontTx/>
                <a:buNone/>
                <a:defRPr/>
              </a:pPr>
              <a:t>17/05/2021</a:t>
            </a:fld>
            <a:endParaRPr kumimoji="0" 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mn-cs"/>
            </a:endParaRPr>
          </a:p>
        </p:txBody>
      </p:sp>
      <p:sp>
        <p:nvSpPr>
          <p:cNvPr id="8" name="Footer Placeholder 7"/>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defRPr/>
            </a:pPr>
            <a:fld id="{20352188-F36E-4C74-B39A-B3BE4759C087}" type="slidenum">
              <a:rPr kumimoji="0" 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mn-cs"/>
              </a:rPr>
              <a:pPr marL="0" marR="0" lvl="0" indent="0" algn="r" defTabSz="685800" rtl="0" eaLnBrk="1" fontAlgn="auto" latinLnBrk="0" hangingPunct="1">
                <a:lnSpc>
                  <a:spcPct val="100000"/>
                </a:lnSpc>
                <a:spcBef>
                  <a:spcPts val="0"/>
                </a:spcBef>
                <a:spcAft>
                  <a:spcPts val="0"/>
                </a:spcAft>
                <a:buClrTx/>
                <a:buSzTx/>
                <a:buFontTx/>
                <a:buNone/>
                <a:defRPr/>
              </a:pPr>
              <a:t>‹#›</a:t>
            </a:fld>
            <a:endParaRPr kumimoji="0" 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mn-cs"/>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fld id="{AA7F49DC-A9F2-4A9A-AB44-E5A4C7AA28FB}" type="datetimeFigureOut">
              <a:rPr kumimoji="0" 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mn-cs"/>
              </a:rPr>
              <a:pPr marL="0" marR="0" lvl="0" indent="0" algn="l" defTabSz="685800" rtl="0" eaLnBrk="1" fontAlgn="auto" latinLnBrk="0" hangingPunct="1">
                <a:lnSpc>
                  <a:spcPct val="100000"/>
                </a:lnSpc>
                <a:spcBef>
                  <a:spcPts val="0"/>
                </a:spcBef>
                <a:spcAft>
                  <a:spcPts val="0"/>
                </a:spcAft>
                <a:buClrTx/>
                <a:buSzTx/>
                <a:buFontTx/>
                <a:buNone/>
                <a:defRPr/>
              </a:pPr>
              <a:t>17/05/2021</a:t>
            </a:fld>
            <a:endParaRPr kumimoji="0" 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mn-cs"/>
            </a:endParaRPr>
          </a:p>
        </p:txBody>
      </p:sp>
      <p:sp>
        <p:nvSpPr>
          <p:cNvPr id="4" name="Footer Placeholder 3"/>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defRPr/>
            </a:pPr>
            <a:fld id="{20352188-F36E-4C74-B39A-B3BE4759C087}" type="slidenum">
              <a:rPr kumimoji="0" 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mn-cs"/>
              </a:rPr>
              <a:pPr marL="0" marR="0" lvl="0" indent="0" algn="r" defTabSz="685800" rtl="0" eaLnBrk="1" fontAlgn="auto" latinLnBrk="0" hangingPunct="1">
                <a:lnSpc>
                  <a:spcPct val="100000"/>
                </a:lnSpc>
                <a:spcBef>
                  <a:spcPts val="0"/>
                </a:spcBef>
                <a:spcAft>
                  <a:spcPts val="0"/>
                </a:spcAft>
                <a:buClrTx/>
                <a:buSzTx/>
                <a:buFontTx/>
                <a:buNone/>
                <a:defRPr/>
              </a:pPr>
              <a:t>‹#›</a:t>
            </a:fld>
            <a:endParaRPr kumimoji="0" 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mn-cs"/>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fld id="{AA7F49DC-A9F2-4A9A-AB44-E5A4C7AA28FB}" type="datetimeFigureOut">
              <a:rPr kumimoji="0" 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mn-cs"/>
              </a:rPr>
              <a:pPr marL="0" marR="0" lvl="0" indent="0" algn="l" defTabSz="685800" rtl="0" eaLnBrk="1" fontAlgn="auto" latinLnBrk="0" hangingPunct="1">
                <a:lnSpc>
                  <a:spcPct val="100000"/>
                </a:lnSpc>
                <a:spcBef>
                  <a:spcPts val="0"/>
                </a:spcBef>
                <a:spcAft>
                  <a:spcPts val="0"/>
                </a:spcAft>
                <a:buClrTx/>
                <a:buSzTx/>
                <a:buFontTx/>
                <a:buNone/>
                <a:defRPr/>
              </a:pPr>
              <a:t>17/05/2021</a:t>
            </a:fld>
            <a:endParaRPr kumimoji="0" 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mn-cs"/>
            </a:endParaRPr>
          </a:p>
        </p:txBody>
      </p:sp>
      <p:sp>
        <p:nvSpPr>
          <p:cNvPr id="3" name="Footer Placeholder 2"/>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defRPr/>
            </a:pPr>
            <a:fld id="{20352188-F36E-4C74-B39A-B3BE4759C087}" type="slidenum">
              <a:rPr kumimoji="0" 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mn-cs"/>
              </a:rPr>
              <a:pPr marL="0" marR="0" lvl="0" indent="0" algn="r" defTabSz="685800" rtl="0" eaLnBrk="1" fontAlgn="auto" latinLnBrk="0" hangingPunct="1">
                <a:lnSpc>
                  <a:spcPct val="100000"/>
                </a:lnSpc>
                <a:spcBef>
                  <a:spcPts val="0"/>
                </a:spcBef>
                <a:spcAft>
                  <a:spcPts val="0"/>
                </a:spcAft>
                <a:buClrTx/>
                <a:buSzTx/>
                <a:buFontTx/>
                <a:buNone/>
                <a:defRPr/>
              </a:pPr>
              <a:t>‹#›</a:t>
            </a:fld>
            <a:endParaRPr kumimoji="0" 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êu đề 1"/>
          <p:cNvSpPr>
            <a:spLocks noGrp="1"/>
          </p:cNvSpPr>
          <p:nvPr>
            <p:ph type="title" hasCustomPrompt="1"/>
          </p:nvPr>
        </p:nvSpPr>
        <p:spPr/>
        <p:txBody>
          <a:bodyPr/>
          <a:lstStyle/>
          <a:p>
            <a:r>
              <a:rPr lang="vi-VN" smtClean="0"/>
              <a:t>Bấm &amp; sửa kiểu tiêu đề</a:t>
            </a:r>
            <a:endParaRPr lang="en-US"/>
          </a:p>
        </p:txBody>
      </p:sp>
      <p:sp>
        <p:nvSpPr>
          <p:cNvPr id="3" name="Nơi giữ chỗ cho Nội dung 2"/>
          <p:cNvSpPr>
            <a:spLocks noGrp="1"/>
          </p:cNvSpPr>
          <p:nvPr>
            <p:ph idx="1" hasCustomPrompt="1"/>
          </p:nvPr>
        </p:nvSpPr>
        <p:spPr/>
        <p:txBody>
          <a:body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vi-VN"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vi-VN"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6365433-143B-442E-AAB8-521E514E6331}" type="slidenum">
              <a:rPr kumimoji="0" lang="vi-VN"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vi-VN"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smtClean="0"/>
              <a:t>Click to edit Master title style</a:t>
            </a:r>
            <a:endParaRPr lang="vi-VN"/>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fld id="{AA7F49DC-A9F2-4A9A-AB44-E5A4C7AA28FB}" type="datetimeFigureOut">
              <a:rPr kumimoji="0" 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mn-cs"/>
              </a:rPr>
              <a:pPr marL="0" marR="0" lvl="0" indent="0" algn="l" defTabSz="685800" rtl="0" eaLnBrk="1" fontAlgn="auto" latinLnBrk="0" hangingPunct="1">
                <a:lnSpc>
                  <a:spcPct val="100000"/>
                </a:lnSpc>
                <a:spcBef>
                  <a:spcPts val="0"/>
                </a:spcBef>
                <a:spcAft>
                  <a:spcPts val="0"/>
                </a:spcAft>
                <a:buClrTx/>
                <a:buSzTx/>
                <a:buFontTx/>
                <a:buNone/>
                <a:defRPr/>
              </a:pPr>
              <a:t>17/05/2021</a:t>
            </a:fld>
            <a:endParaRPr kumimoji="0" 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defRPr/>
            </a:pPr>
            <a:fld id="{20352188-F36E-4C74-B39A-B3BE4759C087}" type="slidenum">
              <a:rPr kumimoji="0" 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mn-cs"/>
              </a:rPr>
              <a:pPr marL="0" marR="0" lvl="0" indent="0" algn="r" defTabSz="685800" rtl="0" eaLnBrk="1" fontAlgn="auto" latinLnBrk="0" hangingPunct="1">
                <a:lnSpc>
                  <a:spcPct val="100000"/>
                </a:lnSpc>
                <a:spcBef>
                  <a:spcPts val="0"/>
                </a:spcBef>
                <a:spcAft>
                  <a:spcPts val="0"/>
                </a:spcAft>
                <a:buClrTx/>
                <a:buSzTx/>
                <a:buFontTx/>
                <a:buNone/>
                <a:defRPr/>
              </a:pPr>
              <a:t>‹#›</a:t>
            </a:fld>
            <a:endParaRPr kumimoji="0" 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mn-cs"/>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vert="horz" lIns="91440" tIns="45720" rIns="91440" bIns="45720"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defRPr/>
            </a:pPr>
            <a:endParaRPr kumimoji="0" lang="vi-VN" sz="2400" b="0" i="0" u="none" strike="noStrike" kern="120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fld id="{AA7F49DC-A9F2-4A9A-AB44-E5A4C7AA28FB}" type="datetimeFigureOut">
              <a:rPr kumimoji="0" 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mn-cs"/>
              </a:rPr>
              <a:pPr marL="0" marR="0" lvl="0" indent="0" algn="l" defTabSz="685800" rtl="0" eaLnBrk="1" fontAlgn="auto" latinLnBrk="0" hangingPunct="1">
                <a:lnSpc>
                  <a:spcPct val="100000"/>
                </a:lnSpc>
                <a:spcBef>
                  <a:spcPts val="0"/>
                </a:spcBef>
                <a:spcAft>
                  <a:spcPts val="0"/>
                </a:spcAft>
                <a:buClrTx/>
                <a:buSzTx/>
                <a:buFontTx/>
                <a:buNone/>
                <a:defRPr/>
              </a:pPr>
              <a:t>17/05/2021</a:t>
            </a:fld>
            <a:endParaRPr kumimoji="0" 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defRPr/>
            </a:pPr>
            <a:fld id="{20352188-F36E-4C74-B39A-B3BE4759C087}" type="slidenum">
              <a:rPr kumimoji="0" 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mn-cs"/>
              </a:rPr>
              <a:pPr marL="0" marR="0" lvl="0" indent="0" algn="r" defTabSz="685800" rtl="0" eaLnBrk="1" fontAlgn="auto" latinLnBrk="0" hangingPunct="1">
                <a:lnSpc>
                  <a:spcPct val="100000"/>
                </a:lnSpc>
                <a:spcBef>
                  <a:spcPts val="0"/>
                </a:spcBef>
                <a:spcAft>
                  <a:spcPts val="0"/>
                </a:spcAft>
                <a:buClrTx/>
                <a:buSzTx/>
                <a:buFontTx/>
                <a:buNone/>
                <a:defRPr/>
              </a:pPr>
              <a:t>‹#›</a:t>
            </a:fld>
            <a:endParaRPr kumimoji="0" 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mn-cs"/>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fld id="{AA7F49DC-A9F2-4A9A-AB44-E5A4C7AA28FB}" type="datetimeFigureOut">
              <a:rPr kumimoji="0" 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mn-cs"/>
              </a:rPr>
              <a:pPr marL="0" marR="0" lvl="0" indent="0" algn="l" defTabSz="685800" rtl="0" eaLnBrk="1" fontAlgn="auto" latinLnBrk="0" hangingPunct="1">
                <a:lnSpc>
                  <a:spcPct val="100000"/>
                </a:lnSpc>
                <a:spcBef>
                  <a:spcPts val="0"/>
                </a:spcBef>
                <a:spcAft>
                  <a:spcPts val="0"/>
                </a:spcAft>
                <a:buClrTx/>
                <a:buSzTx/>
                <a:buFontTx/>
                <a:buNone/>
                <a:defRPr/>
              </a:pPr>
              <a:t>17/05/2021</a:t>
            </a:fld>
            <a:endParaRPr kumimoji="0" 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defRPr/>
            </a:pPr>
            <a:fld id="{20352188-F36E-4C74-B39A-B3BE4759C087}" type="slidenum">
              <a:rPr kumimoji="0" 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mn-cs"/>
              </a:rPr>
              <a:pPr marL="0" marR="0" lvl="0" indent="0" algn="r" defTabSz="685800" rtl="0" eaLnBrk="1" fontAlgn="auto" latinLnBrk="0" hangingPunct="1">
                <a:lnSpc>
                  <a:spcPct val="100000"/>
                </a:lnSpc>
                <a:spcBef>
                  <a:spcPts val="0"/>
                </a:spcBef>
                <a:spcAft>
                  <a:spcPts val="0"/>
                </a:spcAft>
                <a:buClrTx/>
                <a:buSzTx/>
                <a:buFontTx/>
                <a:buNone/>
                <a:defRPr/>
              </a:pPr>
              <a:t>‹#›</a:t>
            </a:fld>
            <a:endParaRPr kumimoji="0" 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mn-cs"/>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fld id="{AA7F49DC-A9F2-4A9A-AB44-E5A4C7AA28FB}" type="datetimeFigureOut">
              <a:rPr kumimoji="0" 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mn-cs"/>
              </a:rPr>
              <a:pPr marL="0" marR="0" lvl="0" indent="0" algn="l" defTabSz="685800" rtl="0" eaLnBrk="1" fontAlgn="auto" latinLnBrk="0" hangingPunct="1">
                <a:lnSpc>
                  <a:spcPct val="100000"/>
                </a:lnSpc>
                <a:spcBef>
                  <a:spcPts val="0"/>
                </a:spcBef>
                <a:spcAft>
                  <a:spcPts val="0"/>
                </a:spcAft>
                <a:buClrTx/>
                <a:buSzTx/>
                <a:buFontTx/>
                <a:buNone/>
                <a:defRPr/>
              </a:pPr>
              <a:t>17/05/2021</a:t>
            </a:fld>
            <a:endParaRPr kumimoji="0" 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defRPr/>
            </a:pPr>
            <a:fld id="{20352188-F36E-4C74-B39A-B3BE4759C087}" type="slidenum">
              <a:rPr kumimoji="0" 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mn-cs"/>
              </a:rPr>
              <a:pPr marL="0" marR="0" lvl="0" indent="0" algn="r" defTabSz="685800" rtl="0" eaLnBrk="1" fontAlgn="auto" latinLnBrk="0" hangingPunct="1">
                <a:lnSpc>
                  <a:spcPct val="100000"/>
                </a:lnSpc>
                <a:spcBef>
                  <a:spcPts val="0"/>
                </a:spcBef>
                <a:spcAft>
                  <a:spcPts val="0"/>
                </a:spcAft>
                <a:buClrTx/>
                <a:buSzTx/>
                <a:buFontTx/>
                <a:buNone/>
                <a:defRPr/>
              </a:pPr>
              <a:t>‹#›</a:t>
            </a:fld>
            <a:endParaRPr kumimoji="0" 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ầu trang của Phần">
    <p:spTree>
      <p:nvGrpSpPr>
        <p:cNvPr id="1" name=""/>
        <p:cNvGrpSpPr/>
        <p:nvPr/>
      </p:nvGrpSpPr>
      <p:grpSpPr>
        <a:xfrm>
          <a:off x="0" y="0"/>
          <a:ext cx="0" cy="0"/>
          <a:chOff x="0" y="0"/>
          <a:chExt cx="0" cy="0"/>
        </a:xfrm>
      </p:grpSpPr>
      <p:sp>
        <p:nvSpPr>
          <p:cNvPr id="2" name="Tiêu đề 1"/>
          <p:cNvSpPr>
            <a:spLocks noGrp="1"/>
          </p:cNvSpPr>
          <p:nvPr>
            <p:ph type="title" hasCustomPrompt="1"/>
          </p:nvPr>
        </p:nvSpPr>
        <p:spPr>
          <a:xfrm>
            <a:off x="722313" y="4406900"/>
            <a:ext cx="7772400" cy="1362075"/>
          </a:xfrm>
        </p:spPr>
        <p:txBody>
          <a:bodyPr anchor="t"/>
          <a:lstStyle>
            <a:lvl1pPr algn="l">
              <a:defRPr sz="4000" b="1" cap="all"/>
            </a:lvl1pPr>
          </a:lstStyle>
          <a:p>
            <a:r>
              <a:rPr lang="vi-VN" smtClean="0"/>
              <a:t>Bấm &amp; sửa kiểu tiêu đề</a:t>
            </a:r>
            <a:endParaRPr lang="en-US"/>
          </a:p>
        </p:txBody>
      </p:sp>
      <p:sp>
        <p:nvSpPr>
          <p:cNvPr id="3" name="Nơi giữ chỗ cho Văn bản 2"/>
          <p:cNvSpPr>
            <a:spLocks noGrp="1"/>
          </p:cNvSpPr>
          <p:nvPr>
            <p:ph type="body" idx="1" hasCustomPrompt="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vi-VN" smtClean="0"/>
              <a:t>Bấm &amp; sửa kiểu tiêu đề</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vi-VN"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vi-VN"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6365433-143B-442E-AAB8-521E514E6331}" type="slidenum">
              <a:rPr kumimoji="0" lang="vi-VN"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vi-VN"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êu đề 1"/>
          <p:cNvSpPr>
            <a:spLocks noGrp="1"/>
          </p:cNvSpPr>
          <p:nvPr>
            <p:ph type="title" hasCustomPrompt="1"/>
          </p:nvPr>
        </p:nvSpPr>
        <p:spPr/>
        <p:txBody>
          <a:bodyPr/>
          <a:lstStyle/>
          <a:p>
            <a:r>
              <a:rPr lang="vi-VN" smtClean="0"/>
              <a:t>Bấm &amp; sửa kiểu tiêu đề</a:t>
            </a:r>
            <a:endParaRPr lang="en-US"/>
          </a:p>
        </p:txBody>
      </p:sp>
      <p:sp>
        <p:nvSpPr>
          <p:cNvPr id="3" name="Nơi giữ chỗ cho Nội dung 2"/>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Nơi giữ chỗ cho Nội dung 3"/>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vi-VN"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vi-VN"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7" name="Slide Number Placeholder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6365433-143B-442E-AAB8-521E514E6331}" type="slidenum">
              <a:rPr kumimoji="0" lang="vi-VN"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vi-VN"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êu đề 1"/>
          <p:cNvSpPr>
            <a:spLocks noGrp="1"/>
          </p:cNvSpPr>
          <p:nvPr>
            <p:ph type="title" hasCustomPrompt="1"/>
          </p:nvPr>
        </p:nvSpPr>
        <p:spPr/>
        <p:txBody>
          <a:bodyPr/>
          <a:lstStyle>
            <a:lvl1pPr>
              <a:defRPr/>
            </a:lvl1pPr>
          </a:lstStyle>
          <a:p>
            <a:r>
              <a:rPr lang="vi-VN" smtClean="0"/>
              <a:t>Bấm &amp; sửa kiểu tiêu đề</a:t>
            </a:r>
            <a:endParaRPr lang="en-US"/>
          </a:p>
        </p:txBody>
      </p:sp>
      <p:sp>
        <p:nvSpPr>
          <p:cNvPr id="3" name="Nơi giữ chỗ cho Văn bản 2"/>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smtClean="0"/>
              <a:t>Bấm &amp; sửa kiểu tiêu đề</a:t>
            </a:r>
          </a:p>
        </p:txBody>
      </p:sp>
      <p:sp>
        <p:nvSpPr>
          <p:cNvPr id="4" name="Nơi giữ chỗ cho Nội dung 3"/>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5" name="Nơi giữ chỗ cho Văn bản 4"/>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smtClean="0"/>
              <a:t>Bấm &amp; sửa kiểu tiêu đề</a:t>
            </a:r>
          </a:p>
        </p:txBody>
      </p:sp>
      <p:sp>
        <p:nvSpPr>
          <p:cNvPr id="6" name="Nơi giữ chỗ cho Nội dung 5"/>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7" name="Date Placeholder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vi-VN"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8" name="Footer Placeholder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vi-VN"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9" name="Slide Number Placeholder 8"/>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6365433-143B-442E-AAB8-521E514E6331}" type="slidenum">
              <a:rPr kumimoji="0" lang="vi-VN"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vi-VN"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êu đề 1"/>
          <p:cNvSpPr>
            <a:spLocks noGrp="1"/>
          </p:cNvSpPr>
          <p:nvPr>
            <p:ph type="title" hasCustomPrompt="1"/>
          </p:nvPr>
        </p:nvSpPr>
        <p:spPr/>
        <p:txBody>
          <a:bodyPr/>
          <a:lstStyle/>
          <a:p>
            <a:r>
              <a:rPr lang="vi-VN" smtClean="0"/>
              <a:t>Bấm &amp; sửa kiểu tiêu đề</a:t>
            </a:r>
            <a:endParaRPr lang="en-US"/>
          </a:p>
        </p:txBody>
      </p:sp>
      <p:sp>
        <p:nvSpPr>
          <p:cNvPr id="3" name="Date Placeholder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vi-VN"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 name="Footer Placeholder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vi-VN"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 name="Slide Number Placeholder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6365433-143B-442E-AAB8-521E514E6331}" type="slidenum">
              <a:rPr kumimoji="0" lang="vi-VN"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vi-VN"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ốn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vi-VN"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3" name="Footer Placeholder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vi-VN"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 name="Slide Number Placeholder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6365433-143B-442E-AAB8-521E514E6331}" type="slidenum">
              <a:rPr kumimoji="0" lang="vi-VN"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vi-VN"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ội dung với Phụ đề">
    <p:spTree>
      <p:nvGrpSpPr>
        <p:cNvPr id="1" name=""/>
        <p:cNvGrpSpPr/>
        <p:nvPr/>
      </p:nvGrpSpPr>
      <p:grpSpPr>
        <a:xfrm>
          <a:off x="0" y="0"/>
          <a:ext cx="0" cy="0"/>
          <a:chOff x="0" y="0"/>
          <a:chExt cx="0" cy="0"/>
        </a:xfrm>
      </p:grpSpPr>
      <p:sp>
        <p:nvSpPr>
          <p:cNvPr id="2" name="Tiêu đề 1"/>
          <p:cNvSpPr>
            <a:spLocks noGrp="1"/>
          </p:cNvSpPr>
          <p:nvPr>
            <p:ph type="title" hasCustomPrompt="1"/>
          </p:nvPr>
        </p:nvSpPr>
        <p:spPr>
          <a:xfrm>
            <a:off x="457200" y="273050"/>
            <a:ext cx="3008313" cy="1162050"/>
          </a:xfrm>
        </p:spPr>
        <p:txBody>
          <a:bodyPr anchor="b"/>
          <a:lstStyle>
            <a:lvl1pPr algn="l">
              <a:defRPr sz="2000" b="1"/>
            </a:lvl1pPr>
          </a:lstStyle>
          <a:p>
            <a:r>
              <a:rPr lang="vi-VN" smtClean="0"/>
              <a:t>Bấm &amp; sửa kiểu tiêu đề</a:t>
            </a:r>
            <a:endParaRPr lang="en-US"/>
          </a:p>
        </p:txBody>
      </p:sp>
      <p:sp>
        <p:nvSpPr>
          <p:cNvPr id="3" name="Nơi giữ chỗ cho Nội dung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Nơi giữ chỗ cho Văn bản 3"/>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smtClean="0"/>
              <a:t>Bấm &amp; sửa kiểu tiêu đề</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vi-VN"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vi-VN"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7" name="Slide Number Placeholder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6365433-143B-442E-AAB8-521E514E6331}" type="slidenum">
              <a:rPr kumimoji="0" lang="vi-VN"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vi-VN"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Ảnh với Phụ đề">
    <p:spTree>
      <p:nvGrpSpPr>
        <p:cNvPr id="1" name=""/>
        <p:cNvGrpSpPr/>
        <p:nvPr/>
      </p:nvGrpSpPr>
      <p:grpSpPr>
        <a:xfrm>
          <a:off x="0" y="0"/>
          <a:ext cx="0" cy="0"/>
          <a:chOff x="0" y="0"/>
          <a:chExt cx="0" cy="0"/>
        </a:xfrm>
      </p:grpSpPr>
      <p:sp>
        <p:nvSpPr>
          <p:cNvPr id="2" name="Tiêu đề 1"/>
          <p:cNvSpPr>
            <a:spLocks noGrp="1"/>
          </p:cNvSpPr>
          <p:nvPr>
            <p:ph type="title" hasCustomPrompt="1"/>
          </p:nvPr>
        </p:nvSpPr>
        <p:spPr>
          <a:xfrm>
            <a:off x="1792288" y="4800600"/>
            <a:ext cx="5486400" cy="566738"/>
          </a:xfrm>
        </p:spPr>
        <p:txBody>
          <a:bodyPr anchor="b"/>
          <a:lstStyle>
            <a:lvl1pPr algn="l">
              <a:defRPr sz="2000" b="1"/>
            </a:lvl1pPr>
          </a:lstStyle>
          <a:p>
            <a:r>
              <a:rPr lang="vi-VN" smtClean="0"/>
              <a:t>Bấm &amp; sửa kiểu tiêu đề</a:t>
            </a:r>
            <a:endParaRPr lang="en-US"/>
          </a:p>
        </p:txBody>
      </p:sp>
      <p:sp>
        <p:nvSpPr>
          <p:cNvPr id="3" name="Nơi giữ chỗ cho Hình ảnh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Nơi giữ chỗ cho Văn bản 3"/>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smtClean="0"/>
              <a:t>Bấm &amp; sửa kiểu tiêu đề</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vi-VN"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vi-VN"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7" name="Slide Number Placeholder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6365433-143B-442E-AAB8-521E514E6331}" type="slidenum">
              <a:rPr kumimoji="0" lang="vi-VN"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vi-VN"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p:cNvSpPr>
          <p:nvPr>
            <p:ph type="title"/>
          </p:nvPr>
        </p:nvSpPr>
        <p:spPr>
          <a:xfrm>
            <a:off x="457200" y="274638"/>
            <a:ext cx="8229600" cy="1143000"/>
          </a:xfrm>
          <a:prstGeom prst="rect">
            <a:avLst/>
          </a:prstGeom>
          <a:noFill/>
          <a:ln w="9525">
            <a:noFill/>
          </a:ln>
        </p:spPr>
        <p:txBody>
          <a:bodyPr anchor="ctr" anchorCtr="0"/>
          <a:lstStyle/>
          <a:p>
            <a:pPr lvl="0"/>
            <a:r>
              <a:rPr lang="vi-VN" altLang="en-US" dirty="0"/>
              <a:t>Click to edit Master title style</a:t>
            </a:r>
          </a:p>
        </p:txBody>
      </p:sp>
      <p:sp>
        <p:nvSpPr>
          <p:cNvPr id="1027" name="Rectangle 3"/>
          <p:cNvSpPr>
            <a:spLocks noGrp="1"/>
          </p:cNvSpPr>
          <p:nvPr>
            <p:ph type="body" idx="1"/>
          </p:nvPr>
        </p:nvSpPr>
        <p:spPr>
          <a:xfrm>
            <a:off x="457200" y="1600200"/>
            <a:ext cx="8229600" cy="4525963"/>
          </a:xfrm>
          <a:prstGeom prst="rect">
            <a:avLst/>
          </a:prstGeom>
          <a:noFill/>
          <a:ln w="9525">
            <a:noFill/>
          </a:ln>
        </p:spPr>
        <p:txBody>
          <a:bodyPr/>
          <a:lstStyle/>
          <a:p>
            <a:pPr lvl="0"/>
            <a:r>
              <a:rPr lang="vi-VN" altLang="en-US" dirty="0"/>
              <a:t>Click to edit Master text styles</a:t>
            </a:r>
          </a:p>
          <a:p>
            <a:pPr lvl="1"/>
            <a:r>
              <a:rPr lang="vi-VN" altLang="en-US" dirty="0"/>
              <a:t>Second level</a:t>
            </a:r>
          </a:p>
          <a:p>
            <a:pPr lvl="2"/>
            <a:r>
              <a:rPr lang="vi-VN" altLang="en-US" dirty="0"/>
              <a:t>Third level</a:t>
            </a:r>
          </a:p>
          <a:p>
            <a:pPr lvl="3"/>
            <a:r>
              <a:rPr lang="vi-VN" altLang="en-US" dirty="0"/>
              <a:t>Fourth level</a:t>
            </a:r>
          </a:p>
          <a:p>
            <a:pPr lvl="4"/>
            <a:r>
              <a:rPr lang="vi-VN" altLang="en-US" dirty="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a:defRPr sz="1400">
                <a:latin typeface="Arial" panose="020B0604020202020204" pitchFamily="34" charset="0"/>
                <a:cs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vi-VN"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a:defRPr sz="1400">
                <a:latin typeface="Arial" panose="020B0604020202020204" pitchFamily="34" charset="0"/>
                <a:cs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vi-VN"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r">
              <a:defRPr sz="140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E6365433-143B-442E-AAB8-521E514E6331}" type="slidenum">
              <a:rPr kumimoji="0" lang="vi-VN"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vi-VN" alt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12000" b="-12000"/>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a:xfrm>
            <a:off x="457200" y="274638"/>
            <a:ext cx="8229600" cy="1143000"/>
          </a:xfrm>
          <a:prstGeom prst="rect">
            <a:avLst/>
          </a:prstGeom>
          <a:noFill/>
          <a:ln w="9525">
            <a:noFill/>
          </a:ln>
        </p:spPr>
        <p:txBody>
          <a:bodyPr anchor="ctr" anchorCtr="0"/>
          <a:lstStyle/>
          <a:p>
            <a:pPr lvl="0"/>
            <a:r>
              <a:rPr lang="en-US" altLang="x-none" dirty="0"/>
              <a:t>Click to edit Master title style</a:t>
            </a:r>
            <a:endParaRPr dirty="0"/>
          </a:p>
        </p:txBody>
      </p:sp>
      <p:sp>
        <p:nvSpPr>
          <p:cNvPr id="2051" name="Text Placeholder 2"/>
          <p:cNvSpPr>
            <a:spLocks noGrp="1"/>
          </p:cNvSpPr>
          <p:nvPr>
            <p:ph type="body" idx="1"/>
          </p:nvPr>
        </p:nvSpPr>
        <p:spPr>
          <a:xfrm>
            <a:off x="457200" y="1600200"/>
            <a:ext cx="8229600" cy="4525963"/>
          </a:xfrm>
          <a:prstGeom prst="rect">
            <a:avLst/>
          </a:prstGeom>
          <a:noFill/>
          <a:ln w="9525">
            <a:noFill/>
          </a:ln>
        </p:spPr>
        <p:txBody>
          <a:bodyPr/>
          <a:lstStyle/>
          <a:p>
            <a:pPr lvl="0"/>
            <a:r>
              <a:rPr lang="en-US" altLang="x-none" dirty="0"/>
              <a:t>Click to edit Master text styles</a:t>
            </a:r>
          </a:p>
          <a:p>
            <a:pPr lvl="1"/>
            <a:r>
              <a:rPr lang="en-US" altLang="x-none" dirty="0"/>
              <a:t>Second level</a:t>
            </a:r>
          </a:p>
          <a:p>
            <a:pPr lvl="2"/>
            <a:r>
              <a:rPr lang="en-US" altLang="x-none" dirty="0"/>
              <a:t>Third level</a:t>
            </a:r>
          </a:p>
          <a:p>
            <a:pPr lvl="3"/>
            <a:r>
              <a:rPr lang="en-US" altLang="x-none" dirty="0"/>
              <a:t>Fourth level</a:t>
            </a:r>
          </a:p>
          <a:p>
            <a:pPr lvl="4"/>
            <a:r>
              <a:rPr lang="en-US" altLang="x-none" dirty="0"/>
              <a:t>Fifth level</a:t>
            </a:r>
            <a:endParaRP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l" defTabSz="685800" rtl="0" eaLnBrk="1" fontAlgn="auto" latinLnBrk="0" hangingPunct="1">
              <a:lnSpc>
                <a:spcPct val="100000"/>
              </a:lnSpc>
              <a:spcBef>
                <a:spcPts val="0"/>
              </a:spcBef>
              <a:spcAft>
                <a:spcPts val="0"/>
              </a:spcAft>
              <a:buClrTx/>
              <a:buSzTx/>
              <a:buFontTx/>
              <a:buNone/>
              <a:defRPr/>
            </a:pPr>
            <a:fld id="{AA7F49DC-A9F2-4A9A-AB44-E5A4C7AA28FB}" type="datetimeFigureOut">
              <a:rPr kumimoji="0" 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mn-cs"/>
              </a:rPr>
              <a:pPr marL="0" marR="0" lvl="0" indent="0" algn="l" defTabSz="685800" rtl="0" eaLnBrk="1" fontAlgn="auto" latinLnBrk="0" hangingPunct="1">
                <a:lnSpc>
                  <a:spcPct val="100000"/>
                </a:lnSpc>
                <a:spcBef>
                  <a:spcPts val="0"/>
                </a:spcBef>
                <a:spcAft>
                  <a:spcPts val="0"/>
                </a:spcAft>
                <a:buClrTx/>
                <a:buSzTx/>
                <a:buFontTx/>
                <a:buNone/>
                <a:defRPr/>
              </a:pPr>
              <a:t>17/05/2021</a:t>
            </a:fld>
            <a:endParaRPr kumimoji="0" 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marL="0" marR="0" lvl="0" indent="0" algn="r" defTabSz="685800" rtl="0" eaLnBrk="1" fontAlgn="auto" latinLnBrk="0" hangingPunct="1">
              <a:lnSpc>
                <a:spcPct val="100000"/>
              </a:lnSpc>
              <a:spcBef>
                <a:spcPts val="0"/>
              </a:spcBef>
              <a:spcAft>
                <a:spcPts val="0"/>
              </a:spcAft>
              <a:buClrTx/>
              <a:buSzTx/>
              <a:buFontTx/>
              <a:buNone/>
              <a:defRPr/>
            </a:pPr>
            <a:fld id="{20352188-F36E-4C74-B39A-B3BE4759C087}" type="slidenum">
              <a:rPr kumimoji="0" lang="vi-VN" sz="9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mn-cs"/>
              </a:rPr>
              <a:pPr marL="0" marR="0" lvl="0" indent="0" algn="r" defTabSz="685800" rtl="0" eaLnBrk="1" fontAlgn="auto" latinLnBrk="0" hangingPunct="1">
                <a:lnSpc>
                  <a:spcPct val="100000"/>
                </a:lnSpc>
                <a:spcBef>
                  <a:spcPts val="0"/>
                </a:spcBef>
                <a:spcAft>
                  <a:spcPts val="0"/>
                </a:spcAft>
                <a:buClrTx/>
                <a:buSzTx/>
                <a:buFontTx/>
                <a:buNone/>
                <a:defRPr/>
              </a:pPr>
              <a:t>‹#›</a:t>
            </a:fld>
            <a:endParaRPr kumimoji="0" lang="vi-VN" sz="9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mn-cs"/>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530" indent="-214630"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vi-V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14.xml"/><Relationship Id="rId5" Type="http://schemas.openxmlformats.org/officeDocument/2006/relationships/image" Target="../media/image5.gif"/><Relationship Id="rId4" Type="http://schemas.openxmlformats.org/officeDocument/2006/relationships/image" Target="../media/image4.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3" descr="OS13109"/>
          <p:cNvPicPr>
            <a:picLocks noChangeAspect="1"/>
          </p:cNvPicPr>
          <p:nvPr/>
        </p:nvPicPr>
        <p:blipFill>
          <a:blip r:embed="rId2" cstate="print"/>
          <a:srcRect l="16129" t="10204" r="24193"/>
          <a:stretch>
            <a:fillRect/>
          </a:stretch>
        </p:blipFill>
        <p:spPr>
          <a:xfrm>
            <a:off x="6181725" y="3835400"/>
            <a:ext cx="2147888" cy="2019300"/>
          </a:xfrm>
          <a:prstGeom prst="rect">
            <a:avLst/>
          </a:prstGeom>
          <a:solidFill>
            <a:schemeClr val="accent2"/>
          </a:solidFill>
          <a:ln w="9525">
            <a:noFill/>
          </a:ln>
        </p:spPr>
      </p:pic>
      <p:grpSp>
        <p:nvGrpSpPr>
          <p:cNvPr id="3075" name="Group 4"/>
          <p:cNvGrpSpPr/>
          <p:nvPr/>
        </p:nvGrpSpPr>
        <p:grpSpPr>
          <a:xfrm>
            <a:off x="-19050" y="76200"/>
            <a:ext cx="9144000" cy="5200650"/>
            <a:chOff x="0" y="-24"/>
            <a:chExt cx="5760" cy="4368"/>
          </a:xfrm>
        </p:grpSpPr>
        <p:grpSp>
          <p:nvGrpSpPr>
            <p:cNvPr id="3078" name="Group 5"/>
            <p:cNvGrpSpPr/>
            <p:nvPr/>
          </p:nvGrpSpPr>
          <p:grpSpPr>
            <a:xfrm>
              <a:off x="0" y="-24"/>
              <a:ext cx="5760" cy="4368"/>
              <a:chOff x="0" y="-24"/>
              <a:chExt cx="5760" cy="4368"/>
            </a:xfrm>
          </p:grpSpPr>
          <p:pic>
            <p:nvPicPr>
              <p:cNvPr id="3088" name="Picture 6" descr="ttrtrtr1151380670"/>
              <p:cNvPicPr>
                <a:picLocks noChangeAspect="1"/>
              </p:cNvPicPr>
              <p:nvPr/>
            </p:nvPicPr>
            <p:blipFill>
              <a:blip r:embed="rId3" cstate="print"/>
              <a:stretch>
                <a:fillRect/>
              </a:stretch>
            </p:blipFill>
            <p:spPr>
              <a:xfrm>
                <a:off x="0" y="-24"/>
                <a:ext cx="5760" cy="144"/>
              </a:xfrm>
              <a:prstGeom prst="rect">
                <a:avLst/>
              </a:prstGeom>
              <a:noFill/>
              <a:ln w="9525">
                <a:noFill/>
              </a:ln>
            </p:spPr>
          </p:pic>
          <p:pic>
            <p:nvPicPr>
              <p:cNvPr id="3089" name="Picture 7" descr="ttrtrtr1151380670"/>
              <p:cNvPicPr>
                <a:picLocks noChangeAspect="1"/>
              </p:cNvPicPr>
              <p:nvPr/>
            </p:nvPicPr>
            <p:blipFill>
              <a:blip r:embed="rId3" cstate="print"/>
              <a:stretch>
                <a:fillRect/>
              </a:stretch>
            </p:blipFill>
            <p:spPr>
              <a:xfrm rot="5400000">
                <a:off x="3504" y="2064"/>
                <a:ext cx="4320" cy="192"/>
              </a:xfrm>
              <a:prstGeom prst="rect">
                <a:avLst/>
              </a:prstGeom>
              <a:noFill/>
              <a:ln w="9525">
                <a:noFill/>
              </a:ln>
            </p:spPr>
          </p:pic>
          <p:pic>
            <p:nvPicPr>
              <p:cNvPr id="3090" name="Picture 8" descr="ttrtrtr1151380670"/>
              <p:cNvPicPr>
                <a:picLocks noChangeAspect="1"/>
              </p:cNvPicPr>
              <p:nvPr/>
            </p:nvPicPr>
            <p:blipFill>
              <a:blip r:embed="rId3" cstate="print"/>
              <a:stretch>
                <a:fillRect/>
              </a:stretch>
            </p:blipFill>
            <p:spPr>
              <a:xfrm rot="-5400000">
                <a:off x="-2088" y="2088"/>
                <a:ext cx="4320" cy="144"/>
              </a:xfrm>
              <a:prstGeom prst="rect">
                <a:avLst/>
              </a:prstGeom>
              <a:noFill/>
              <a:ln w="9525">
                <a:noFill/>
              </a:ln>
            </p:spPr>
          </p:pic>
          <p:pic>
            <p:nvPicPr>
              <p:cNvPr id="3091" name="Picture 9" descr="ttrtrtr1151380670"/>
              <p:cNvPicPr>
                <a:picLocks noChangeAspect="1"/>
              </p:cNvPicPr>
              <p:nvPr/>
            </p:nvPicPr>
            <p:blipFill>
              <a:blip r:embed="rId3" cstate="print"/>
              <a:stretch>
                <a:fillRect/>
              </a:stretch>
            </p:blipFill>
            <p:spPr>
              <a:xfrm>
                <a:off x="0" y="4200"/>
                <a:ext cx="5760" cy="144"/>
              </a:xfrm>
              <a:prstGeom prst="rect">
                <a:avLst/>
              </a:prstGeom>
              <a:noFill/>
              <a:ln w="9525">
                <a:noFill/>
              </a:ln>
            </p:spPr>
          </p:pic>
        </p:grpSp>
        <p:grpSp>
          <p:nvGrpSpPr>
            <p:cNvPr id="3079" name="Group 10"/>
            <p:cNvGrpSpPr/>
            <p:nvPr/>
          </p:nvGrpSpPr>
          <p:grpSpPr>
            <a:xfrm>
              <a:off x="0" y="0"/>
              <a:ext cx="5760" cy="4320"/>
              <a:chOff x="0" y="0"/>
              <a:chExt cx="5760" cy="4320"/>
            </a:xfrm>
          </p:grpSpPr>
          <p:pic>
            <p:nvPicPr>
              <p:cNvPr id="3080" name="Picture 11" descr="flower[1][1][1][1]"/>
              <p:cNvPicPr>
                <a:picLocks noChangeAspect="1"/>
              </p:cNvPicPr>
              <p:nvPr/>
            </p:nvPicPr>
            <p:blipFill>
              <a:blip r:embed="rId4" cstate="print"/>
              <a:stretch>
                <a:fillRect/>
              </a:stretch>
            </p:blipFill>
            <p:spPr>
              <a:xfrm>
                <a:off x="0" y="0"/>
                <a:ext cx="5760" cy="378"/>
              </a:xfrm>
              <a:prstGeom prst="rect">
                <a:avLst/>
              </a:prstGeom>
              <a:noFill/>
              <a:ln w="9525">
                <a:noFill/>
              </a:ln>
            </p:spPr>
          </p:pic>
          <p:pic>
            <p:nvPicPr>
              <p:cNvPr id="3081" name="Picture 12" descr="flower[1][1][1][1]"/>
              <p:cNvPicPr>
                <a:picLocks noChangeAspect="1"/>
              </p:cNvPicPr>
              <p:nvPr/>
            </p:nvPicPr>
            <p:blipFill>
              <a:blip r:embed="rId4" cstate="print"/>
              <a:stretch>
                <a:fillRect/>
              </a:stretch>
            </p:blipFill>
            <p:spPr>
              <a:xfrm>
                <a:off x="0" y="3942"/>
                <a:ext cx="5760" cy="378"/>
              </a:xfrm>
              <a:prstGeom prst="rect">
                <a:avLst/>
              </a:prstGeom>
              <a:noFill/>
              <a:ln w="9525">
                <a:noFill/>
              </a:ln>
            </p:spPr>
          </p:pic>
          <p:pic>
            <p:nvPicPr>
              <p:cNvPr id="3082" name="Picture 13" descr="flower[1][1][1][1]"/>
              <p:cNvPicPr>
                <a:picLocks noChangeAspect="1"/>
              </p:cNvPicPr>
              <p:nvPr/>
            </p:nvPicPr>
            <p:blipFill>
              <a:blip r:embed="rId4" cstate="print"/>
              <a:stretch>
                <a:fillRect/>
              </a:stretch>
            </p:blipFill>
            <p:spPr>
              <a:xfrm rot="-5400000">
                <a:off x="-1971" y="1971"/>
                <a:ext cx="4320" cy="378"/>
              </a:xfrm>
              <a:prstGeom prst="rect">
                <a:avLst/>
              </a:prstGeom>
              <a:noFill/>
              <a:ln w="9525">
                <a:noFill/>
              </a:ln>
            </p:spPr>
          </p:pic>
          <p:pic>
            <p:nvPicPr>
              <p:cNvPr id="3083" name="Picture 14" descr="flower[1][1][1][1]"/>
              <p:cNvPicPr>
                <a:picLocks noChangeAspect="1"/>
              </p:cNvPicPr>
              <p:nvPr/>
            </p:nvPicPr>
            <p:blipFill>
              <a:blip r:embed="rId4" cstate="print"/>
              <a:stretch>
                <a:fillRect/>
              </a:stretch>
            </p:blipFill>
            <p:spPr>
              <a:xfrm rot="-5400000">
                <a:off x="3411" y="1971"/>
                <a:ext cx="4320" cy="378"/>
              </a:xfrm>
              <a:prstGeom prst="rect">
                <a:avLst/>
              </a:prstGeom>
              <a:noFill/>
              <a:ln w="9525">
                <a:noFill/>
              </a:ln>
            </p:spPr>
          </p:pic>
          <p:pic>
            <p:nvPicPr>
              <p:cNvPr id="3084" name="Picture 15" descr="012"/>
              <p:cNvPicPr>
                <a:picLocks noChangeAspect="1"/>
              </p:cNvPicPr>
              <p:nvPr/>
            </p:nvPicPr>
            <p:blipFill>
              <a:blip r:embed="rId5" cstate="print"/>
              <a:stretch>
                <a:fillRect/>
              </a:stretch>
            </p:blipFill>
            <p:spPr>
              <a:xfrm>
                <a:off x="0" y="0"/>
                <a:ext cx="816" cy="723"/>
              </a:xfrm>
              <a:prstGeom prst="rect">
                <a:avLst/>
              </a:prstGeom>
              <a:noFill/>
              <a:ln w="9525">
                <a:noFill/>
              </a:ln>
            </p:spPr>
          </p:pic>
          <p:pic>
            <p:nvPicPr>
              <p:cNvPr id="3085" name="Picture 16" descr="012"/>
              <p:cNvPicPr>
                <a:picLocks noChangeAspect="1"/>
              </p:cNvPicPr>
              <p:nvPr/>
            </p:nvPicPr>
            <p:blipFill>
              <a:blip r:embed="rId5" cstate="print"/>
              <a:stretch>
                <a:fillRect/>
              </a:stretch>
            </p:blipFill>
            <p:spPr>
              <a:xfrm>
                <a:off x="0" y="3597"/>
                <a:ext cx="816" cy="723"/>
              </a:xfrm>
              <a:prstGeom prst="rect">
                <a:avLst/>
              </a:prstGeom>
              <a:noFill/>
              <a:ln w="9525">
                <a:noFill/>
              </a:ln>
            </p:spPr>
          </p:pic>
          <p:pic>
            <p:nvPicPr>
              <p:cNvPr id="3086" name="Picture 17" descr="012"/>
              <p:cNvPicPr>
                <a:picLocks noChangeAspect="1"/>
              </p:cNvPicPr>
              <p:nvPr/>
            </p:nvPicPr>
            <p:blipFill>
              <a:blip r:embed="rId5" cstate="print"/>
              <a:stretch>
                <a:fillRect/>
              </a:stretch>
            </p:blipFill>
            <p:spPr>
              <a:xfrm rot="10800000">
                <a:off x="4944" y="0"/>
                <a:ext cx="816" cy="723"/>
              </a:xfrm>
              <a:prstGeom prst="rect">
                <a:avLst/>
              </a:prstGeom>
              <a:noFill/>
              <a:ln w="9525">
                <a:noFill/>
              </a:ln>
            </p:spPr>
          </p:pic>
          <p:pic>
            <p:nvPicPr>
              <p:cNvPr id="3087" name="Picture 18" descr="012"/>
              <p:cNvPicPr>
                <a:picLocks noChangeAspect="1"/>
              </p:cNvPicPr>
              <p:nvPr/>
            </p:nvPicPr>
            <p:blipFill>
              <a:blip r:embed="rId5" cstate="print"/>
              <a:stretch>
                <a:fillRect/>
              </a:stretch>
            </p:blipFill>
            <p:spPr>
              <a:xfrm rot="10800000">
                <a:off x="4944" y="3597"/>
                <a:ext cx="816" cy="723"/>
              </a:xfrm>
              <a:prstGeom prst="rect">
                <a:avLst/>
              </a:prstGeom>
              <a:noFill/>
              <a:ln w="9525">
                <a:noFill/>
              </a:ln>
            </p:spPr>
          </p:pic>
        </p:grpSp>
      </p:grpSp>
      <p:sp>
        <p:nvSpPr>
          <p:cNvPr id="3076" name="TextBox 23"/>
          <p:cNvSpPr txBox="1"/>
          <p:nvPr/>
        </p:nvSpPr>
        <p:spPr>
          <a:xfrm>
            <a:off x="3962400" y="2286000"/>
            <a:ext cx="2062163" cy="461963"/>
          </a:xfrm>
          <a:prstGeom prst="rect">
            <a:avLst/>
          </a:prstGeom>
          <a:noFill/>
          <a:ln w="9525">
            <a:noFill/>
          </a:ln>
        </p:spPr>
        <p:txBody>
          <a:bodyPr>
            <a:spAutoFit/>
          </a:bodyPr>
          <a:lstStyle/>
          <a:p>
            <a:pPr defTabSz="685800" eaLnBrk="1" hangingPunct="1">
              <a:buNone/>
            </a:pPr>
            <a:r>
              <a:rPr lang="en-US" altLang="x-none" sz="2400" b="1" i="1" u="sng" dirty="0">
                <a:solidFill>
                  <a:srgbClr val="002060"/>
                </a:solidFill>
                <a:latin typeface="Times New Roman" panose="02020603050405020304" pitchFamily="18" charset="0"/>
                <a:cs typeface="Times New Roman" panose="02020603050405020304" pitchFamily="18" charset="0"/>
              </a:rPr>
              <a:t>Tiếng Việt</a:t>
            </a:r>
            <a:r>
              <a:rPr lang="en-US" altLang="x-none" sz="2400" b="1" dirty="0">
                <a:solidFill>
                  <a:srgbClr val="002060"/>
                </a:solidFill>
                <a:latin typeface="Times New Roman" panose="02020603050405020304" pitchFamily="18" charset="0"/>
                <a:cs typeface="Times New Roman" panose="02020603050405020304" pitchFamily="18" charset="0"/>
              </a:rPr>
              <a:t>:</a:t>
            </a:r>
            <a:endParaRPr lang="en-US" altLang="x-none" sz="3600" b="1" dirty="0">
              <a:solidFill>
                <a:srgbClr val="FF0000"/>
              </a:solidFill>
              <a:latin typeface="Times New Roman" panose="02020603050405020304" pitchFamily="18" charset="0"/>
              <a:ea typeface="Times New Roman" panose="02020603050405020304" pitchFamily="18" charset="0"/>
            </a:endParaRPr>
          </a:p>
        </p:txBody>
      </p:sp>
      <p:sp>
        <p:nvSpPr>
          <p:cNvPr id="3077" name="TextBox 1"/>
          <p:cNvSpPr txBox="1"/>
          <p:nvPr/>
        </p:nvSpPr>
        <p:spPr>
          <a:xfrm>
            <a:off x="457200" y="3200400"/>
            <a:ext cx="7848600" cy="707886"/>
          </a:xfrm>
          <a:prstGeom prst="rect">
            <a:avLst/>
          </a:prstGeom>
          <a:noFill/>
          <a:ln w="9525">
            <a:noFill/>
          </a:ln>
        </p:spPr>
        <p:txBody>
          <a:bodyPr wrap="square">
            <a:spAutoFit/>
          </a:bodyPr>
          <a:lstStyle/>
          <a:p>
            <a:pPr eaLnBrk="1" hangingPunct="1"/>
            <a:r>
              <a:rPr lang="en-US" altLang="x-none" b="1" dirty="0">
                <a:latin typeface="Times New Roman" panose="02020603050405020304" pitchFamily="18" charset="0"/>
              </a:rPr>
              <a:t>           </a:t>
            </a:r>
            <a:r>
              <a:rPr lang="en-US" altLang="x-none" sz="4000" b="1" dirty="0">
                <a:latin typeface="Times New Roman" panose="02020603050405020304" pitchFamily="18" charset="0"/>
              </a:rPr>
              <a:t>ÔN TẬP PHẦN TIẾNG VIỆT </a:t>
            </a:r>
          </a:p>
        </p:txBody>
      </p:sp>
      <p:sp>
        <p:nvSpPr>
          <p:cNvPr id="20" name="TextBox 23"/>
          <p:cNvSpPr txBox="1"/>
          <p:nvPr/>
        </p:nvSpPr>
        <p:spPr>
          <a:xfrm>
            <a:off x="2743200" y="990600"/>
            <a:ext cx="4038600" cy="1323439"/>
          </a:xfrm>
          <a:prstGeom prst="rect">
            <a:avLst/>
          </a:prstGeom>
          <a:noFill/>
          <a:ln w="9525">
            <a:noFill/>
          </a:ln>
        </p:spPr>
        <p:txBody>
          <a:bodyPr wrap="square">
            <a:spAutoFit/>
          </a:bodyPr>
          <a:lstStyle/>
          <a:p>
            <a:pPr algn="ctr" defTabSz="685800" eaLnBrk="1" hangingPunct="1">
              <a:buNone/>
            </a:pPr>
            <a:r>
              <a:rPr lang="en-US" altLang="x-none" sz="4000" b="1" dirty="0" smtClean="0">
                <a:solidFill>
                  <a:srgbClr val="002060"/>
                </a:solidFill>
                <a:cs typeface="Times New Roman" panose="02020603050405020304" pitchFamily="18" charset="0"/>
              </a:rPr>
              <a:t>NGỮ VĂN 7</a:t>
            </a:r>
          </a:p>
          <a:p>
            <a:pPr algn="ctr" defTabSz="685800" eaLnBrk="1" hangingPunct="1">
              <a:buNone/>
            </a:pPr>
            <a:r>
              <a:rPr lang="en-US" altLang="x-none" sz="4000" b="1"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TIẾT 135, 136</a:t>
            </a:r>
            <a:endParaRPr lang="en-US" altLang="x-none" sz="4000" b="1" dirty="0">
              <a:solidFill>
                <a:srgbClr val="FF0000"/>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Text Box 5"/>
          <p:cNvSpPr txBox="1"/>
          <p:nvPr/>
        </p:nvSpPr>
        <p:spPr>
          <a:xfrm>
            <a:off x="3200400" y="838200"/>
            <a:ext cx="2743200" cy="519113"/>
          </a:xfrm>
          <a:prstGeom prst="rect">
            <a:avLst/>
          </a:prstGeom>
          <a:gradFill rotWithShape="0">
            <a:gsLst>
              <a:gs pos="0">
                <a:schemeClr val="bg1"/>
              </a:gs>
              <a:gs pos="100000">
                <a:srgbClr val="D60093">
                  <a:alpha val="85999"/>
                </a:srgbClr>
              </a:gs>
            </a:gsLst>
            <a:path path="shape">
              <a:fillToRect l="50000" t="50000" r="50000" b="50000"/>
            </a:path>
            <a:tileRect/>
          </a:gradFill>
          <a:ln w="9525">
            <a:noFill/>
          </a:ln>
        </p:spPr>
        <p:txBody>
          <a:bodyPr>
            <a:spAutoFit/>
          </a:bodyPr>
          <a:lstStyle/>
          <a:p>
            <a:pPr algn="ctr" eaLnBrk="1" hangingPunct="1">
              <a:spcBef>
                <a:spcPct val="50000"/>
              </a:spcBef>
            </a:pPr>
            <a:r>
              <a:rPr lang="en-US" altLang="en-US" b="1" dirty="0">
                <a:solidFill>
                  <a:srgbClr val="FF0000"/>
                </a:solidFill>
                <a:latin typeface="Times New Roman" panose="02020603050405020304" pitchFamily="18" charset="0"/>
              </a:rPr>
              <a:t>CÁC DẤU CÂU</a:t>
            </a:r>
          </a:p>
        </p:txBody>
      </p:sp>
      <p:sp>
        <p:nvSpPr>
          <p:cNvPr id="10246" name="Text Box 6"/>
          <p:cNvSpPr txBox="1"/>
          <p:nvPr/>
        </p:nvSpPr>
        <p:spPr>
          <a:xfrm>
            <a:off x="361950" y="3209925"/>
            <a:ext cx="1543050" cy="1373188"/>
          </a:xfrm>
          <a:prstGeom prst="rect">
            <a:avLst/>
          </a:prstGeom>
          <a:gradFill rotWithShape="1">
            <a:gsLst>
              <a:gs pos="0">
                <a:schemeClr val="bg1">
                  <a:alpha val="45000"/>
                </a:schemeClr>
              </a:gs>
              <a:gs pos="100000">
                <a:srgbClr val="F6F96F">
                  <a:alpha val="70000"/>
                </a:srgbClr>
              </a:gs>
            </a:gsLst>
            <a:path path="shape">
              <a:fillToRect l="50000" t="50000" r="50000" b="50000"/>
            </a:path>
            <a:tileRect/>
          </a:gradFill>
          <a:ln w="9525">
            <a:noFill/>
          </a:ln>
        </p:spPr>
        <p:txBody>
          <a:bodyPr>
            <a:spAutoFit/>
          </a:bodyPr>
          <a:lstStyle/>
          <a:p>
            <a:pPr algn="ctr" eaLnBrk="1" hangingPunct="1">
              <a:spcBef>
                <a:spcPct val="50000"/>
              </a:spcBef>
            </a:pPr>
            <a:r>
              <a:rPr lang="en-US" altLang="en-US" b="1" dirty="0">
                <a:solidFill>
                  <a:srgbClr val="FF0000"/>
                </a:solidFill>
                <a:latin typeface="Times New Roman" panose="02020603050405020304" pitchFamily="18" charset="0"/>
              </a:rPr>
              <a:t>DẤU CHẤM</a:t>
            </a:r>
            <a:br>
              <a:rPr lang="en-US" altLang="en-US" b="1" dirty="0">
                <a:solidFill>
                  <a:srgbClr val="FF0000"/>
                </a:solidFill>
                <a:latin typeface="Times New Roman" panose="02020603050405020304" pitchFamily="18" charset="0"/>
              </a:rPr>
            </a:br>
            <a:endParaRPr lang="en-US" altLang="en-US" b="1" dirty="0">
              <a:solidFill>
                <a:srgbClr val="FF0000"/>
              </a:solidFill>
              <a:latin typeface="Times New Roman" panose="02020603050405020304" pitchFamily="18" charset="0"/>
            </a:endParaRPr>
          </a:p>
        </p:txBody>
      </p:sp>
      <p:sp>
        <p:nvSpPr>
          <p:cNvPr id="10250" name="Text Box 10"/>
          <p:cNvSpPr txBox="1"/>
          <p:nvPr/>
        </p:nvSpPr>
        <p:spPr>
          <a:xfrm>
            <a:off x="2147888" y="3200400"/>
            <a:ext cx="1538287" cy="1373188"/>
          </a:xfrm>
          <a:prstGeom prst="rect">
            <a:avLst/>
          </a:prstGeom>
          <a:gradFill rotWithShape="1">
            <a:gsLst>
              <a:gs pos="0">
                <a:schemeClr val="bg1">
                  <a:alpha val="45000"/>
                </a:schemeClr>
              </a:gs>
              <a:gs pos="100000">
                <a:srgbClr val="F6F96F">
                  <a:alpha val="70000"/>
                </a:srgbClr>
              </a:gs>
            </a:gsLst>
            <a:path path="shape">
              <a:fillToRect l="50000" t="50000" r="50000" b="50000"/>
            </a:path>
            <a:tileRect/>
          </a:gradFill>
          <a:ln w="9525">
            <a:noFill/>
          </a:ln>
        </p:spPr>
        <p:txBody>
          <a:bodyPr>
            <a:spAutoFit/>
          </a:bodyPr>
          <a:lstStyle/>
          <a:p>
            <a:pPr algn="ctr" eaLnBrk="1" hangingPunct="1">
              <a:spcBef>
                <a:spcPct val="50000"/>
              </a:spcBef>
            </a:pPr>
            <a:r>
              <a:rPr lang="en-US" altLang="en-US" b="1" dirty="0">
                <a:solidFill>
                  <a:srgbClr val="FF0000"/>
                </a:solidFill>
                <a:latin typeface="Times New Roman" panose="02020603050405020304" pitchFamily="18" charset="0"/>
              </a:rPr>
              <a:t>DẤU PHẨY</a:t>
            </a:r>
            <a:br>
              <a:rPr lang="en-US" altLang="en-US" b="1" dirty="0">
                <a:solidFill>
                  <a:srgbClr val="FF0000"/>
                </a:solidFill>
                <a:latin typeface="Times New Roman" panose="02020603050405020304" pitchFamily="18" charset="0"/>
              </a:rPr>
            </a:br>
            <a:endParaRPr lang="en-US" altLang="en-US" b="1" dirty="0">
              <a:solidFill>
                <a:srgbClr val="FF0000"/>
              </a:solidFill>
              <a:latin typeface="Times New Roman" panose="02020603050405020304" pitchFamily="18" charset="0"/>
            </a:endParaRPr>
          </a:p>
        </p:txBody>
      </p:sp>
      <p:sp>
        <p:nvSpPr>
          <p:cNvPr id="10251" name="Text Box 11"/>
          <p:cNvSpPr txBox="1"/>
          <p:nvPr/>
        </p:nvSpPr>
        <p:spPr>
          <a:xfrm>
            <a:off x="3948113" y="3200400"/>
            <a:ext cx="1528762" cy="1373188"/>
          </a:xfrm>
          <a:prstGeom prst="rect">
            <a:avLst/>
          </a:prstGeom>
          <a:gradFill rotWithShape="1">
            <a:gsLst>
              <a:gs pos="0">
                <a:schemeClr val="bg1">
                  <a:alpha val="45000"/>
                </a:schemeClr>
              </a:gs>
              <a:gs pos="100000">
                <a:srgbClr val="F6F96F">
                  <a:alpha val="70000"/>
                </a:srgbClr>
              </a:gs>
            </a:gsLst>
            <a:path path="shape">
              <a:fillToRect l="50000" t="50000" r="50000" b="50000"/>
            </a:path>
            <a:tileRect/>
          </a:gradFill>
          <a:ln w="9525">
            <a:noFill/>
          </a:ln>
        </p:spPr>
        <p:txBody>
          <a:bodyPr>
            <a:spAutoFit/>
          </a:bodyPr>
          <a:lstStyle/>
          <a:p>
            <a:pPr algn="ctr" eaLnBrk="1" hangingPunct="1">
              <a:spcBef>
                <a:spcPct val="50000"/>
              </a:spcBef>
            </a:pPr>
            <a:r>
              <a:rPr lang="en-US" altLang="en-US" b="1" dirty="0">
                <a:solidFill>
                  <a:srgbClr val="FF0000"/>
                </a:solidFill>
                <a:latin typeface="Times New Roman" panose="02020603050405020304" pitchFamily="18" charset="0"/>
              </a:rPr>
              <a:t>DẤU CHẤM PHẨY</a:t>
            </a:r>
          </a:p>
        </p:txBody>
      </p:sp>
      <p:sp>
        <p:nvSpPr>
          <p:cNvPr id="10252" name="Text Box 12"/>
          <p:cNvSpPr txBox="1"/>
          <p:nvPr/>
        </p:nvSpPr>
        <p:spPr>
          <a:xfrm>
            <a:off x="5657850" y="3200400"/>
            <a:ext cx="1514475" cy="1373188"/>
          </a:xfrm>
          <a:prstGeom prst="rect">
            <a:avLst/>
          </a:prstGeom>
          <a:gradFill rotWithShape="1">
            <a:gsLst>
              <a:gs pos="0">
                <a:schemeClr val="bg1">
                  <a:alpha val="45000"/>
                </a:schemeClr>
              </a:gs>
              <a:gs pos="100000">
                <a:srgbClr val="F6F96F">
                  <a:alpha val="70000"/>
                </a:srgbClr>
              </a:gs>
            </a:gsLst>
            <a:path path="shape">
              <a:fillToRect l="50000" t="50000" r="50000" b="50000"/>
            </a:path>
            <a:tileRect/>
          </a:gradFill>
          <a:ln w="9525">
            <a:noFill/>
          </a:ln>
        </p:spPr>
        <p:txBody>
          <a:bodyPr>
            <a:spAutoFit/>
          </a:bodyPr>
          <a:lstStyle/>
          <a:p>
            <a:pPr algn="ctr" eaLnBrk="1" hangingPunct="1">
              <a:spcBef>
                <a:spcPct val="50000"/>
              </a:spcBef>
            </a:pPr>
            <a:r>
              <a:rPr lang="en-US" altLang="en-US" b="1" dirty="0">
                <a:solidFill>
                  <a:srgbClr val="FF0000"/>
                </a:solidFill>
                <a:latin typeface="Times New Roman" panose="02020603050405020304" pitchFamily="18" charset="0"/>
              </a:rPr>
              <a:t>DẤU CHẤM LỬNG </a:t>
            </a:r>
          </a:p>
        </p:txBody>
      </p:sp>
      <p:sp>
        <p:nvSpPr>
          <p:cNvPr id="10253" name="Text Box 13"/>
          <p:cNvSpPr txBox="1"/>
          <p:nvPr/>
        </p:nvSpPr>
        <p:spPr>
          <a:xfrm>
            <a:off x="7315200" y="3200400"/>
            <a:ext cx="1524000" cy="1373188"/>
          </a:xfrm>
          <a:prstGeom prst="rect">
            <a:avLst/>
          </a:prstGeom>
          <a:gradFill rotWithShape="1">
            <a:gsLst>
              <a:gs pos="0">
                <a:schemeClr val="bg1">
                  <a:alpha val="45000"/>
                </a:schemeClr>
              </a:gs>
              <a:gs pos="100000">
                <a:srgbClr val="F6F96F">
                  <a:alpha val="70000"/>
                </a:srgbClr>
              </a:gs>
            </a:gsLst>
            <a:path path="shape">
              <a:fillToRect l="50000" t="50000" r="50000" b="50000"/>
            </a:path>
            <a:tileRect/>
          </a:gradFill>
          <a:ln w="9525">
            <a:noFill/>
          </a:ln>
        </p:spPr>
        <p:txBody>
          <a:bodyPr>
            <a:spAutoFit/>
          </a:bodyPr>
          <a:lstStyle/>
          <a:p>
            <a:pPr algn="ctr" eaLnBrk="1" hangingPunct="1">
              <a:spcBef>
                <a:spcPct val="50000"/>
              </a:spcBef>
            </a:pPr>
            <a:r>
              <a:rPr lang="en-US" altLang="en-US" b="1" dirty="0">
                <a:solidFill>
                  <a:srgbClr val="FF0000"/>
                </a:solidFill>
                <a:latin typeface="Times New Roman" panose="02020603050405020304" pitchFamily="18" charset="0"/>
              </a:rPr>
              <a:t>DẤU GẠCH NGANG</a:t>
            </a:r>
          </a:p>
        </p:txBody>
      </p:sp>
      <p:sp>
        <p:nvSpPr>
          <p:cNvPr id="10254" name="Line 14"/>
          <p:cNvSpPr/>
          <p:nvPr/>
        </p:nvSpPr>
        <p:spPr>
          <a:xfrm flipH="1">
            <a:off x="1143000" y="1371600"/>
            <a:ext cx="3429000" cy="1828800"/>
          </a:xfrm>
          <a:prstGeom prst="line">
            <a:avLst/>
          </a:prstGeom>
          <a:ln w="38100" cap="flat" cmpd="sng">
            <a:solidFill>
              <a:srgbClr val="003399"/>
            </a:solidFill>
            <a:prstDash val="solid"/>
            <a:headEnd type="none" w="med" len="med"/>
            <a:tailEnd type="none" w="med" len="med"/>
          </a:ln>
        </p:spPr>
      </p:sp>
      <p:sp>
        <p:nvSpPr>
          <p:cNvPr id="10255" name="Line 15"/>
          <p:cNvSpPr/>
          <p:nvPr/>
        </p:nvSpPr>
        <p:spPr>
          <a:xfrm flipH="1">
            <a:off x="2895600" y="1371600"/>
            <a:ext cx="1676400" cy="1828800"/>
          </a:xfrm>
          <a:prstGeom prst="line">
            <a:avLst/>
          </a:prstGeom>
          <a:ln w="38100" cap="flat" cmpd="sng">
            <a:solidFill>
              <a:srgbClr val="003399"/>
            </a:solidFill>
            <a:prstDash val="solid"/>
            <a:headEnd type="none" w="med" len="med"/>
            <a:tailEnd type="none" w="med" len="med"/>
          </a:ln>
        </p:spPr>
      </p:sp>
      <p:sp>
        <p:nvSpPr>
          <p:cNvPr id="10256" name="Line 16"/>
          <p:cNvSpPr/>
          <p:nvPr/>
        </p:nvSpPr>
        <p:spPr>
          <a:xfrm>
            <a:off x="4572000" y="1371600"/>
            <a:ext cx="0" cy="1828800"/>
          </a:xfrm>
          <a:prstGeom prst="line">
            <a:avLst/>
          </a:prstGeom>
          <a:ln w="38100" cap="flat" cmpd="sng">
            <a:solidFill>
              <a:srgbClr val="003399"/>
            </a:solidFill>
            <a:prstDash val="solid"/>
            <a:headEnd type="none" w="med" len="med"/>
            <a:tailEnd type="none" w="med" len="med"/>
          </a:ln>
        </p:spPr>
      </p:sp>
      <p:sp>
        <p:nvSpPr>
          <p:cNvPr id="10257" name="Line 17"/>
          <p:cNvSpPr/>
          <p:nvPr/>
        </p:nvSpPr>
        <p:spPr>
          <a:xfrm>
            <a:off x="4572000" y="1371600"/>
            <a:ext cx="1676400" cy="1828800"/>
          </a:xfrm>
          <a:prstGeom prst="line">
            <a:avLst/>
          </a:prstGeom>
          <a:ln w="38100" cap="flat" cmpd="sng">
            <a:solidFill>
              <a:srgbClr val="003399"/>
            </a:solidFill>
            <a:prstDash val="solid"/>
            <a:headEnd type="none" w="med" len="med"/>
            <a:tailEnd type="none" w="med" len="med"/>
          </a:ln>
        </p:spPr>
      </p:sp>
      <p:sp>
        <p:nvSpPr>
          <p:cNvPr id="10258" name="Line 18"/>
          <p:cNvSpPr/>
          <p:nvPr/>
        </p:nvSpPr>
        <p:spPr>
          <a:xfrm>
            <a:off x="4572000" y="1371600"/>
            <a:ext cx="3429000" cy="1828800"/>
          </a:xfrm>
          <a:prstGeom prst="line">
            <a:avLst/>
          </a:prstGeom>
          <a:ln w="38100" cap="flat" cmpd="sng">
            <a:solidFill>
              <a:srgbClr val="003399"/>
            </a:solidFill>
            <a:prstDash val="solid"/>
            <a:headEnd type="none" w="med" len="med"/>
            <a:tailEnd type="none" w="med" len="med"/>
          </a:ln>
        </p:spPr>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245"/>
                                        </p:tgtEl>
                                        <p:attrNameLst>
                                          <p:attrName>style.visibility</p:attrName>
                                        </p:attrNameLst>
                                      </p:cBhvr>
                                      <p:to>
                                        <p:strVal val="visible"/>
                                      </p:to>
                                    </p:set>
                                    <p:animEffect transition="in" filter="dissolve">
                                      <p:cBhvr>
                                        <p:cTn id="7" dur="500"/>
                                        <p:tgtEl>
                                          <p:spTgt spid="1024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246"/>
                                        </p:tgtEl>
                                        <p:attrNameLst>
                                          <p:attrName>style.visibility</p:attrName>
                                        </p:attrNameLst>
                                      </p:cBhvr>
                                      <p:to>
                                        <p:strVal val="visible"/>
                                      </p:to>
                                    </p:set>
                                    <p:animEffect transition="in" filter="dissolve">
                                      <p:cBhvr>
                                        <p:cTn id="12" dur="500"/>
                                        <p:tgtEl>
                                          <p:spTgt spid="10246"/>
                                        </p:tgtEl>
                                      </p:cBhvr>
                                    </p:animEffect>
                                  </p:childTnLst>
                                </p:cTn>
                              </p:par>
                              <p:par>
                                <p:cTn id="13" presetID="9" presetClass="entr" presetSubtype="0" fill="hold" nodeType="withEffect">
                                  <p:stCondLst>
                                    <p:cond delay="0"/>
                                  </p:stCondLst>
                                  <p:childTnLst>
                                    <p:set>
                                      <p:cBhvr>
                                        <p:cTn id="14" dur="1" fill="hold">
                                          <p:stCondLst>
                                            <p:cond delay="0"/>
                                          </p:stCondLst>
                                        </p:cTn>
                                        <p:tgtEl>
                                          <p:spTgt spid="10254"/>
                                        </p:tgtEl>
                                        <p:attrNameLst>
                                          <p:attrName>style.visibility</p:attrName>
                                        </p:attrNameLst>
                                      </p:cBhvr>
                                      <p:to>
                                        <p:strVal val="visible"/>
                                      </p:to>
                                    </p:set>
                                    <p:animEffect transition="in" filter="dissolve">
                                      <p:cBhvr>
                                        <p:cTn id="15" dur="500"/>
                                        <p:tgtEl>
                                          <p:spTgt spid="10254"/>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10250"/>
                                        </p:tgtEl>
                                        <p:attrNameLst>
                                          <p:attrName>style.visibility</p:attrName>
                                        </p:attrNameLst>
                                      </p:cBhvr>
                                      <p:to>
                                        <p:strVal val="visible"/>
                                      </p:to>
                                    </p:set>
                                    <p:animEffect transition="in" filter="dissolve">
                                      <p:cBhvr>
                                        <p:cTn id="20" dur="500"/>
                                        <p:tgtEl>
                                          <p:spTgt spid="10250"/>
                                        </p:tgtEl>
                                      </p:cBhvr>
                                    </p:animEffect>
                                  </p:childTnLst>
                                </p:cTn>
                              </p:par>
                              <p:par>
                                <p:cTn id="21" presetID="9" presetClass="entr" presetSubtype="0" fill="hold" nodeType="withEffect">
                                  <p:stCondLst>
                                    <p:cond delay="0"/>
                                  </p:stCondLst>
                                  <p:childTnLst>
                                    <p:set>
                                      <p:cBhvr>
                                        <p:cTn id="22" dur="1" fill="hold">
                                          <p:stCondLst>
                                            <p:cond delay="0"/>
                                          </p:stCondLst>
                                        </p:cTn>
                                        <p:tgtEl>
                                          <p:spTgt spid="10255"/>
                                        </p:tgtEl>
                                        <p:attrNameLst>
                                          <p:attrName>style.visibility</p:attrName>
                                        </p:attrNameLst>
                                      </p:cBhvr>
                                      <p:to>
                                        <p:strVal val="visible"/>
                                      </p:to>
                                    </p:set>
                                    <p:animEffect transition="in" filter="dissolve">
                                      <p:cBhvr>
                                        <p:cTn id="23" dur="500"/>
                                        <p:tgtEl>
                                          <p:spTgt spid="10255"/>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10251"/>
                                        </p:tgtEl>
                                        <p:attrNameLst>
                                          <p:attrName>style.visibility</p:attrName>
                                        </p:attrNameLst>
                                      </p:cBhvr>
                                      <p:to>
                                        <p:strVal val="visible"/>
                                      </p:to>
                                    </p:set>
                                    <p:animEffect transition="in" filter="dissolve">
                                      <p:cBhvr>
                                        <p:cTn id="28" dur="500"/>
                                        <p:tgtEl>
                                          <p:spTgt spid="10251"/>
                                        </p:tgtEl>
                                      </p:cBhvr>
                                    </p:animEffect>
                                  </p:childTnLst>
                                </p:cTn>
                              </p:par>
                              <p:par>
                                <p:cTn id="29" presetID="9" presetClass="entr" presetSubtype="0" fill="hold" nodeType="withEffect">
                                  <p:stCondLst>
                                    <p:cond delay="0"/>
                                  </p:stCondLst>
                                  <p:childTnLst>
                                    <p:set>
                                      <p:cBhvr>
                                        <p:cTn id="30" dur="1" fill="hold">
                                          <p:stCondLst>
                                            <p:cond delay="0"/>
                                          </p:stCondLst>
                                        </p:cTn>
                                        <p:tgtEl>
                                          <p:spTgt spid="10256"/>
                                        </p:tgtEl>
                                        <p:attrNameLst>
                                          <p:attrName>style.visibility</p:attrName>
                                        </p:attrNameLst>
                                      </p:cBhvr>
                                      <p:to>
                                        <p:strVal val="visible"/>
                                      </p:to>
                                    </p:set>
                                    <p:animEffect transition="in" filter="dissolve">
                                      <p:cBhvr>
                                        <p:cTn id="31" dur="500"/>
                                        <p:tgtEl>
                                          <p:spTgt spid="10256"/>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10252"/>
                                        </p:tgtEl>
                                        <p:attrNameLst>
                                          <p:attrName>style.visibility</p:attrName>
                                        </p:attrNameLst>
                                      </p:cBhvr>
                                      <p:to>
                                        <p:strVal val="visible"/>
                                      </p:to>
                                    </p:set>
                                    <p:animEffect transition="in" filter="dissolve">
                                      <p:cBhvr>
                                        <p:cTn id="36" dur="500"/>
                                        <p:tgtEl>
                                          <p:spTgt spid="10252"/>
                                        </p:tgtEl>
                                      </p:cBhvr>
                                    </p:animEffect>
                                  </p:childTnLst>
                                </p:cTn>
                              </p:par>
                              <p:par>
                                <p:cTn id="37" presetID="9" presetClass="entr" presetSubtype="0" fill="hold" nodeType="withEffect">
                                  <p:stCondLst>
                                    <p:cond delay="0"/>
                                  </p:stCondLst>
                                  <p:childTnLst>
                                    <p:set>
                                      <p:cBhvr>
                                        <p:cTn id="38" dur="1" fill="hold">
                                          <p:stCondLst>
                                            <p:cond delay="0"/>
                                          </p:stCondLst>
                                        </p:cTn>
                                        <p:tgtEl>
                                          <p:spTgt spid="10257"/>
                                        </p:tgtEl>
                                        <p:attrNameLst>
                                          <p:attrName>style.visibility</p:attrName>
                                        </p:attrNameLst>
                                      </p:cBhvr>
                                      <p:to>
                                        <p:strVal val="visible"/>
                                      </p:to>
                                    </p:set>
                                    <p:animEffect transition="in" filter="dissolve">
                                      <p:cBhvr>
                                        <p:cTn id="39" dur="500"/>
                                        <p:tgtEl>
                                          <p:spTgt spid="10257"/>
                                        </p:tgtEl>
                                      </p:cBhvr>
                                    </p:animEffect>
                                  </p:childTnLst>
                                </p:cTn>
                              </p:par>
                            </p:childTnLst>
                          </p:cTn>
                        </p:par>
                      </p:childTnLst>
                    </p:cTn>
                  </p:par>
                  <p:par>
                    <p:cTn id="40" fill="hold">
                      <p:stCondLst>
                        <p:cond delay="indefinite"/>
                      </p:stCondLst>
                      <p:childTnLst>
                        <p:par>
                          <p:cTn id="41" fill="hold">
                            <p:stCondLst>
                              <p:cond delay="0"/>
                            </p:stCondLst>
                            <p:childTnLst>
                              <p:par>
                                <p:cTn id="42" presetID="9" presetClass="entr" presetSubtype="0" fill="hold" grpId="0" nodeType="clickEffect">
                                  <p:stCondLst>
                                    <p:cond delay="0"/>
                                  </p:stCondLst>
                                  <p:childTnLst>
                                    <p:set>
                                      <p:cBhvr>
                                        <p:cTn id="43" dur="1" fill="hold">
                                          <p:stCondLst>
                                            <p:cond delay="0"/>
                                          </p:stCondLst>
                                        </p:cTn>
                                        <p:tgtEl>
                                          <p:spTgt spid="10253"/>
                                        </p:tgtEl>
                                        <p:attrNameLst>
                                          <p:attrName>style.visibility</p:attrName>
                                        </p:attrNameLst>
                                      </p:cBhvr>
                                      <p:to>
                                        <p:strVal val="visible"/>
                                      </p:to>
                                    </p:set>
                                    <p:animEffect transition="in" filter="dissolve">
                                      <p:cBhvr>
                                        <p:cTn id="44" dur="500"/>
                                        <p:tgtEl>
                                          <p:spTgt spid="10253"/>
                                        </p:tgtEl>
                                      </p:cBhvr>
                                    </p:animEffect>
                                  </p:childTnLst>
                                </p:cTn>
                              </p:par>
                              <p:par>
                                <p:cTn id="45" presetID="9" presetClass="entr" presetSubtype="0" fill="hold" nodeType="withEffect">
                                  <p:stCondLst>
                                    <p:cond delay="0"/>
                                  </p:stCondLst>
                                  <p:childTnLst>
                                    <p:set>
                                      <p:cBhvr>
                                        <p:cTn id="46" dur="1" fill="hold">
                                          <p:stCondLst>
                                            <p:cond delay="0"/>
                                          </p:stCondLst>
                                        </p:cTn>
                                        <p:tgtEl>
                                          <p:spTgt spid="10258"/>
                                        </p:tgtEl>
                                        <p:attrNameLst>
                                          <p:attrName>style.visibility</p:attrName>
                                        </p:attrNameLst>
                                      </p:cBhvr>
                                      <p:to>
                                        <p:strVal val="visible"/>
                                      </p:to>
                                    </p:set>
                                    <p:animEffect transition="in" filter="dissolve">
                                      <p:cBhvr>
                                        <p:cTn id="47" dur="500"/>
                                        <p:tgtEl>
                                          <p:spTgt spid="102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animBg="1"/>
      <p:bldP spid="10246" grpId="0" animBg="1"/>
      <p:bldP spid="10250" grpId="0" animBg="1"/>
      <p:bldP spid="10251" grpId="0" animBg="1"/>
      <p:bldP spid="10252" grpId="0" animBg="1"/>
      <p:bldP spid="1025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p:cNvSpPr>
          <p:nvPr>
            <p:ph type="title"/>
          </p:nvPr>
        </p:nvSpPr>
        <p:spPr>
          <a:ln/>
        </p:spPr>
        <p:txBody>
          <a:bodyPr vert="horz" wrap="square" lIns="91440" tIns="45720" rIns="91440" bIns="45720" anchor="ctr" anchorCtr="0"/>
          <a:lstStyle/>
          <a:p>
            <a:pPr algn="l"/>
            <a:r>
              <a:rPr lang="en-US" altLang="en-US" sz="2800" dirty="0">
                <a:solidFill>
                  <a:srgbClr val="0000FF"/>
                </a:solidFill>
                <a:latin typeface="Times New Roman" panose="02020603050405020304" pitchFamily="18" charset="0"/>
                <a:cs typeface="Times New Roman" panose="02020603050405020304" pitchFamily="18" charset="0"/>
              </a:rPr>
              <a:t>II - Luyện tập</a:t>
            </a:r>
            <a:r>
              <a:rPr lang="en-US" altLang="en-US" sz="2800" dirty="0">
                <a:latin typeface="Times New Roman" panose="02020603050405020304" pitchFamily="18" charset="0"/>
                <a:cs typeface="Times New Roman" panose="02020603050405020304" pitchFamily="18" charset="0"/>
              </a:rPr>
              <a:t/>
            </a:r>
            <a:br>
              <a:rPr lang="en-US" altLang="en-US" sz="2800" dirty="0">
                <a:latin typeface="Times New Roman" panose="02020603050405020304" pitchFamily="18" charset="0"/>
                <a:cs typeface="Times New Roman" panose="02020603050405020304" pitchFamily="18" charset="0"/>
              </a:rPr>
            </a:br>
            <a:r>
              <a:rPr lang="en-US" altLang="en-US" sz="2800" dirty="0">
                <a:latin typeface="Times New Roman" panose="02020603050405020304" pitchFamily="18" charset="0"/>
                <a:cs typeface="Times New Roman" panose="02020603050405020304" pitchFamily="18" charset="0"/>
              </a:rPr>
              <a:t>    </a:t>
            </a:r>
            <a:r>
              <a:rPr lang="en-US" altLang="en-US" sz="2800" dirty="0">
                <a:solidFill>
                  <a:schemeClr val="folHlink"/>
                </a:solidFill>
                <a:latin typeface="Times New Roman" panose="02020603050405020304" pitchFamily="18" charset="0"/>
                <a:cs typeface="Times New Roman" panose="02020603050405020304" pitchFamily="18" charset="0"/>
              </a:rPr>
              <a:t>1.Trong các trường hợp sau, trường hợp n</a:t>
            </a:r>
            <a:r>
              <a:rPr lang="en-US" altLang="en-US" sz="2800" dirty="0">
                <a:solidFill>
                  <a:schemeClr val="folHlink"/>
                </a:solidFill>
                <a:latin typeface="Times New Roman" panose="02020603050405020304" pitchFamily="18" charset="0"/>
                <a:ea typeface="Times New Roman" panose="02020603050405020304" pitchFamily="18" charset="0"/>
              </a:rPr>
              <a:t>à</a:t>
            </a:r>
            <a:r>
              <a:rPr lang="en-US" altLang="en-US" sz="2800" dirty="0">
                <a:solidFill>
                  <a:schemeClr val="folHlink"/>
                </a:solidFill>
                <a:latin typeface="Times New Roman" panose="02020603050405020304" pitchFamily="18" charset="0"/>
                <a:cs typeface="Times New Roman" panose="02020603050405020304" pitchFamily="18" charset="0"/>
              </a:rPr>
              <a:t>o sử </a:t>
            </a:r>
            <a:br>
              <a:rPr lang="en-US" altLang="en-US" sz="2800" dirty="0">
                <a:solidFill>
                  <a:schemeClr val="folHlink"/>
                </a:solidFill>
                <a:latin typeface="Times New Roman" panose="02020603050405020304" pitchFamily="18" charset="0"/>
                <a:cs typeface="Times New Roman" panose="02020603050405020304" pitchFamily="18" charset="0"/>
              </a:rPr>
            </a:br>
            <a:r>
              <a:rPr lang="en-US" altLang="en-US" sz="2800" dirty="0">
                <a:solidFill>
                  <a:schemeClr val="folHlink"/>
                </a:solidFill>
                <a:latin typeface="Times New Roman" panose="02020603050405020304" pitchFamily="18" charset="0"/>
                <a:cs typeface="Times New Roman" panose="02020603050405020304" pitchFamily="18" charset="0"/>
              </a:rPr>
              <a:t>        dụng dấu gạch nối?</a:t>
            </a:r>
            <a:endParaRPr lang="en-US" altLang="en-US" sz="2800" dirty="0">
              <a:solidFill>
                <a:schemeClr val="folHlink"/>
              </a:solidFill>
              <a:latin typeface="Times New Roman" panose="02020603050405020304" pitchFamily="18" charset="0"/>
              <a:ea typeface="Times New Roman" panose="02020603050405020304" pitchFamily="18" charset="0"/>
            </a:endParaRPr>
          </a:p>
        </p:txBody>
      </p:sp>
      <p:sp>
        <p:nvSpPr>
          <p:cNvPr id="26627" name="Rectangle 3"/>
          <p:cNvSpPr>
            <a:spLocks noGrp="1"/>
          </p:cNvSpPr>
          <p:nvPr>
            <p:ph idx="1"/>
          </p:nvPr>
        </p:nvSpPr>
        <p:spPr>
          <a:ln/>
        </p:spPr>
        <p:txBody>
          <a:bodyPr vert="horz" wrap="square" lIns="91440" tIns="45720" rIns="91440" bIns="45720" anchor="t" anchorCtr="0"/>
          <a:lstStyle/>
          <a:p>
            <a:pPr>
              <a:buNone/>
            </a:pPr>
            <a:r>
              <a:rPr lang="en-US" altLang="en-US" sz="2800" dirty="0">
                <a:solidFill>
                  <a:srgbClr val="FF0000"/>
                </a:solidFill>
                <a:latin typeface="Times New Roman" panose="02020603050405020304" pitchFamily="18" charset="0"/>
                <a:cs typeface="Times New Roman" panose="02020603050405020304" pitchFamily="18" charset="0"/>
              </a:rPr>
              <a:t>A. </a:t>
            </a:r>
            <a:r>
              <a:rPr lang="en-US" altLang="en-US" sz="2800" dirty="0">
                <a:latin typeface="Times New Roman" panose="02020603050405020304" pitchFamily="18" charset="0"/>
                <a:cs typeface="Times New Roman" panose="02020603050405020304" pitchFamily="18" charset="0"/>
              </a:rPr>
              <a:t>Anh quả quyết – cái anh ch</a:t>
            </a:r>
            <a:r>
              <a:rPr lang="en-US" altLang="en-US" sz="2800" dirty="0">
                <a:latin typeface="Times New Roman" panose="02020603050405020304" pitchFamily="18" charset="0"/>
                <a:ea typeface="Times New Roman" panose="02020603050405020304" pitchFamily="18" charset="0"/>
              </a:rPr>
              <a:t>à</a:t>
            </a:r>
            <a:r>
              <a:rPr lang="en-US" altLang="en-US" sz="2800" dirty="0">
                <a:latin typeface="Times New Roman" panose="02020603050405020304" pitchFamily="18" charset="0"/>
                <a:cs typeface="Times New Roman" panose="02020603050405020304" pitchFamily="18" charset="0"/>
              </a:rPr>
              <a:t>ng ranh mãnh đó – rằng có thấy đôi ngọn râu mép  người tù nhếch lên một chút rồi hạ xuống ngay.</a:t>
            </a:r>
          </a:p>
          <a:p>
            <a:pPr>
              <a:buNone/>
            </a:pPr>
            <a:r>
              <a:rPr lang="en-US" altLang="en-US" sz="2800" dirty="0">
                <a:solidFill>
                  <a:srgbClr val="FF0000"/>
                </a:solidFill>
                <a:latin typeface="Times New Roman" panose="02020603050405020304" pitchFamily="18" charset="0"/>
                <a:cs typeface="Times New Roman" panose="02020603050405020304" pitchFamily="18" charset="0"/>
              </a:rPr>
              <a:t>B.</a:t>
            </a:r>
            <a:r>
              <a:rPr lang="en-US" altLang="en-US" sz="2800" dirty="0">
                <a:latin typeface="Times New Roman" panose="02020603050405020304" pitchFamily="18" charset="0"/>
                <a:cs typeface="Times New Roman" panose="02020603050405020304" pitchFamily="18" charset="0"/>
              </a:rPr>
              <a:t> Mùa xuân của tôi – mùa xuân Bắc Việt, mùa xuân của H</a:t>
            </a:r>
            <a:r>
              <a:rPr lang="en-US" altLang="en-US" sz="2800" dirty="0">
                <a:latin typeface="Times New Roman" panose="02020603050405020304" pitchFamily="18" charset="0"/>
                <a:ea typeface="Times New Roman" panose="02020603050405020304" pitchFamily="18" charset="0"/>
              </a:rPr>
              <a:t>à</a:t>
            </a:r>
            <a:r>
              <a:rPr lang="en-US" altLang="en-US" sz="2800" dirty="0">
                <a:latin typeface="Times New Roman" panose="02020603050405020304" pitchFamily="18" charset="0"/>
                <a:cs typeface="Times New Roman" panose="02020603050405020304" pitchFamily="18" charset="0"/>
              </a:rPr>
              <a:t> nội – l</a:t>
            </a:r>
            <a:r>
              <a:rPr lang="en-US" altLang="en-US" sz="2800" dirty="0">
                <a:latin typeface="Times New Roman" panose="02020603050405020304" pitchFamily="18" charset="0"/>
                <a:ea typeface="Times New Roman" panose="02020603050405020304" pitchFamily="18" charset="0"/>
              </a:rPr>
              <a:t>à</a:t>
            </a:r>
            <a:r>
              <a:rPr lang="en-US" altLang="en-US" sz="2800" dirty="0">
                <a:latin typeface="Times New Roman" panose="02020603050405020304" pitchFamily="18" charset="0"/>
                <a:cs typeface="Times New Roman" panose="02020603050405020304" pitchFamily="18" charset="0"/>
              </a:rPr>
              <a:t> mùa xuân có mưa riêu riêu, gió l</a:t>
            </a:r>
            <a:r>
              <a:rPr lang="en-US" altLang="en-US" sz="2800" dirty="0">
                <a:latin typeface="Times New Roman" panose="02020603050405020304" pitchFamily="18" charset="0"/>
                <a:ea typeface="Times New Roman" panose="02020603050405020304" pitchFamily="18" charset="0"/>
              </a:rPr>
              <a:t>à</a:t>
            </a:r>
            <a:r>
              <a:rPr lang="en-US" altLang="en-US" sz="2800" dirty="0">
                <a:latin typeface="Times New Roman" panose="02020603050405020304" pitchFamily="18" charset="0"/>
                <a:cs typeface="Times New Roman" panose="02020603050405020304" pitchFamily="18" charset="0"/>
              </a:rPr>
              <a:t>nh lạnh.</a:t>
            </a:r>
          </a:p>
          <a:p>
            <a:pPr>
              <a:buNone/>
            </a:pPr>
            <a:r>
              <a:rPr lang="en-US" altLang="en-US" sz="2800" dirty="0">
                <a:solidFill>
                  <a:srgbClr val="FF0000"/>
                </a:solidFill>
                <a:latin typeface="Times New Roman" panose="02020603050405020304" pitchFamily="18" charset="0"/>
                <a:cs typeface="Times New Roman" panose="02020603050405020304" pitchFamily="18" charset="0"/>
              </a:rPr>
              <a:t>C.</a:t>
            </a:r>
            <a:r>
              <a:rPr lang="en-US" altLang="en-US" sz="2800" dirty="0">
                <a:latin typeface="Times New Roman" panose="02020603050405020304" pitchFamily="18" charset="0"/>
                <a:cs typeface="Times New Roman" panose="02020603050405020304" pitchFamily="18" charset="0"/>
              </a:rPr>
              <a:t> H</a:t>
            </a:r>
            <a:r>
              <a:rPr lang="en-US" altLang="en-US" sz="2800" dirty="0">
                <a:latin typeface="Times New Roman" panose="02020603050405020304" pitchFamily="18" charset="0"/>
                <a:ea typeface="Times New Roman" panose="02020603050405020304" pitchFamily="18" charset="0"/>
              </a:rPr>
              <a:t>à</a:t>
            </a:r>
            <a:r>
              <a:rPr lang="en-US" altLang="en-US" sz="2800" dirty="0">
                <a:latin typeface="Times New Roman" panose="02020603050405020304" pitchFamily="18" charset="0"/>
                <a:cs typeface="Times New Roman" panose="02020603050405020304" pitchFamily="18" charset="0"/>
              </a:rPr>
              <a:t> Nội – Huế – S</a:t>
            </a:r>
            <a:r>
              <a:rPr lang="en-US" altLang="en-US" sz="2800" dirty="0">
                <a:latin typeface="Times New Roman" panose="02020603050405020304" pitchFamily="18" charset="0"/>
                <a:ea typeface="Times New Roman" panose="02020603050405020304" pitchFamily="18" charset="0"/>
              </a:rPr>
              <a:t>à</a:t>
            </a:r>
            <a:r>
              <a:rPr lang="en-US" altLang="en-US" sz="2800" dirty="0">
                <a:latin typeface="Times New Roman" panose="02020603050405020304" pitchFamily="18" charset="0"/>
                <a:cs typeface="Times New Roman" panose="02020603050405020304" pitchFamily="18" charset="0"/>
              </a:rPr>
              <a:t>i Gòn l</a:t>
            </a:r>
            <a:r>
              <a:rPr lang="en-US" altLang="en-US" sz="2800" dirty="0">
                <a:latin typeface="Times New Roman" panose="02020603050405020304" pitchFamily="18" charset="0"/>
                <a:ea typeface="Times New Roman" panose="02020603050405020304" pitchFamily="18" charset="0"/>
              </a:rPr>
              <a:t>à</a:t>
            </a:r>
            <a:r>
              <a:rPr lang="en-US" altLang="en-US" sz="2800" dirty="0">
                <a:latin typeface="Times New Roman" panose="02020603050405020304" pitchFamily="18" charset="0"/>
                <a:cs typeface="Times New Roman" panose="02020603050405020304" pitchFamily="18" charset="0"/>
              </a:rPr>
              <a:t> tên của một chương trình ca nhạc.</a:t>
            </a:r>
          </a:p>
          <a:p>
            <a:pPr>
              <a:buNone/>
            </a:pPr>
            <a:r>
              <a:rPr lang="en-US" altLang="en-US" sz="2800" dirty="0">
                <a:solidFill>
                  <a:srgbClr val="FF0000"/>
                </a:solidFill>
                <a:latin typeface="Times New Roman" panose="02020603050405020304" pitchFamily="18" charset="0"/>
                <a:cs typeface="Times New Roman" panose="02020603050405020304" pitchFamily="18" charset="0"/>
              </a:rPr>
              <a:t>D.</a:t>
            </a:r>
            <a:r>
              <a:rPr lang="en-US" altLang="en-US" sz="2800" dirty="0">
                <a:latin typeface="Times New Roman" panose="02020603050405020304" pitchFamily="18" charset="0"/>
                <a:cs typeface="Times New Roman" panose="02020603050405020304" pitchFamily="18" charset="0"/>
              </a:rPr>
              <a:t> Anh ấy l</a:t>
            </a:r>
            <a:r>
              <a:rPr lang="en-US" altLang="en-US" sz="2800" dirty="0">
                <a:latin typeface="Times New Roman" panose="02020603050405020304" pitchFamily="18" charset="0"/>
                <a:ea typeface="Times New Roman" panose="02020603050405020304" pitchFamily="18" charset="0"/>
              </a:rPr>
              <a:t>à</a:t>
            </a:r>
            <a:r>
              <a:rPr lang="en-US" altLang="en-US" sz="2800" dirty="0">
                <a:latin typeface="Times New Roman" panose="02020603050405020304" pitchFamily="18" charset="0"/>
                <a:cs typeface="Times New Roman" panose="02020603050405020304" pitchFamily="18" charset="0"/>
              </a:rPr>
              <a:t> cầu thủ của đội bóng quốc gia I-ta-li-a.</a:t>
            </a:r>
          </a:p>
          <a:p>
            <a:pPr>
              <a:buNone/>
            </a:pPr>
            <a:endParaRPr lang="en-US" altLang="en-US" sz="2800" dirty="0">
              <a:latin typeface="Times New Roman" panose="02020603050405020304" pitchFamily="18" charset="0"/>
            </a:endParaRPr>
          </a:p>
          <a:p>
            <a:endParaRPr lang="en-US" altLang="en-US" sz="2800" dirty="0">
              <a:latin typeface="Times New Roman" panose="02020603050405020304" pitchFamily="18" charset="0"/>
            </a:endParaRPr>
          </a:p>
        </p:txBody>
      </p:sp>
      <p:sp>
        <p:nvSpPr>
          <p:cNvPr id="26628" name="Oval 4"/>
          <p:cNvSpPr/>
          <p:nvPr/>
        </p:nvSpPr>
        <p:spPr>
          <a:xfrm>
            <a:off x="431800" y="5346700"/>
            <a:ext cx="457200" cy="457200"/>
          </a:xfrm>
          <a:prstGeom prst="ellipse">
            <a:avLst/>
          </a:prstGeom>
          <a:noFill/>
          <a:ln w="38100" cap="flat" cmpd="sng">
            <a:solidFill>
              <a:srgbClr val="3333CC"/>
            </a:solidFill>
            <a:prstDash val="solid"/>
            <a:headEnd type="none" w="med" len="med"/>
            <a:tailEnd type="none" w="med" len="med"/>
          </a:ln>
        </p:spPr>
        <p:txBody>
          <a:bodyPr wrap="none" anchor="ctr" anchorCtr="0"/>
          <a:lstStyle/>
          <a:p>
            <a:pPr eaLnBrk="1" hangingPunct="1"/>
            <a:endParaRPr lang="en-US" altLang="x-none" dirty="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blinds(horizontal)">
                                      <p:cBhvr>
                                        <p:cTn id="7" dur="500"/>
                                        <p:tgtEl>
                                          <p:spTgt spid="2662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6627">
                                            <p:txEl>
                                              <p:pRg st="0" end="0"/>
                                            </p:txEl>
                                          </p:spTgt>
                                        </p:tgtEl>
                                        <p:attrNameLst>
                                          <p:attrName>style.visibility</p:attrName>
                                        </p:attrNameLst>
                                      </p:cBhvr>
                                      <p:to>
                                        <p:strVal val="visible"/>
                                      </p:to>
                                    </p:set>
                                    <p:animEffect transition="in" filter="blinds(horizontal)">
                                      <p:cBhvr>
                                        <p:cTn id="12" dur="500"/>
                                        <p:tgtEl>
                                          <p:spTgt spid="26627">
                                            <p:txEl>
                                              <p:pRg st="0" end="0"/>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26627">
                                            <p:txEl>
                                              <p:pRg st="1" end="1"/>
                                            </p:txEl>
                                          </p:spTgt>
                                        </p:tgtEl>
                                        <p:attrNameLst>
                                          <p:attrName>style.visibility</p:attrName>
                                        </p:attrNameLst>
                                      </p:cBhvr>
                                      <p:to>
                                        <p:strVal val="visible"/>
                                      </p:to>
                                    </p:set>
                                    <p:animEffect transition="in" filter="blinds(horizontal)">
                                      <p:cBhvr>
                                        <p:cTn id="15" dur="500"/>
                                        <p:tgtEl>
                                          <p:spTgt spid="26627">
                                            <p:txEl>
                                              <p:pRg st="1" end="1"/>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26627">
                                            <p:txEl>
                                              <p:pRg st="2" end="2"/>
                                            </p:txEl>
                                          </p:spTgt>
                                        </p:tgtEl>
                                        <p:attrNameLst>
                                          <p:attrName>style.visibility</p:attrName>
                                        </p:attrNameLst>
                                      </p:cBhvr>
                                      <p:to>
                                        <p:strVal val="visible"/>
                                      </p:to>
                                    </p:set>
                                    <p:animEffect transition="in" filter="blinds(horizontal)">
                                      <p:cBhvr>
                                        <p:cTn id="18" dur="500"/>
                                        <p:tgtEl>
                                          <p:spTgt spid="26627">
                                            <p:txEl>
                                              <p:pRg st="2" end="2"/>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26627">
                                            <p:txEl>
                                              <p:pRg st="3" end="3"/>
                                            </p:txEl>
                                          </p:spTgt>
                                        </p:tgtEl>
                                        <p:attrNameLst>
                                          <p:attrName>style.visibility</p:attrName>
                                        </p:attrNameLst>
                                      </p:cBhvr>
                                      <p:to>
                                        <p:strVal val="visible"/>
                                      </p:to>
                                    </p:set>
                                    <p:animEffect transition="in" filter="blinds(horizontal)">
                                      <p:cBhvr>
                                        <p:cTn id="21" dur="500"/>
                                        <p:tgtEl>
                                          <p:spTgt spid="26627">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26628"/>
                                        </p:tgtEl>
                                        <p:attrNameLst>
                                          <p:attrName>style.visibility</p:attrName>
                                        </p:attrNameLst>
                                      </p:cBhvr>
                                      <p:to>
                                        <p:strVal val="visible"/>
                                      </p:to>
                                    </p:set>
                                    <p:animEffect transition="in" filter="blinds(horizontal)">
                                      <p:cBhvr>
                                        <p:cTn id="26" dur="500"/>
                                        <p:tgtEl>
                                          <p:spTgt spid="266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p:bldP spid="26627"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7" name="Rectangle 9"/>
          <p:cNvSpPr>
            <a:spLocks noGrp="1"/>
          </p:cNvSpPr>
          <p:nvPr>
            <p:ph type="title"/>
          </p:nvPr>
        </p:nvSpPr>
        <p:spPr>
          <a:xfrm>
            <a:off x="457200" y="274638"/>
            <a:ext cx="8458200" cy="1143000"/>
          </a:xfrm>
          <a:ln/>
        </p:spPr>
        <p:txBody>
          <a:bodyPr vert="horz" wrap="square" lIns="91440" tIns="45720" rIns="91440" bIns="45720" anchor="ctr" anchorCtr="0"/>
          <a:lstStyle/>
          <a:p>
            <a:pPr algn="l"/>
            <a:r>
              <a:rPr lang="en-US" altLang="en-US" sz="2800" dirty="0">
                <a:solidFill>
                  <a:srgbClr val="0000FF"/>
                </a:solidFill>
                <a:latin typeface="Times New Roman" panose="02020603050405020304" pitchFamily="18" charset="0"/>
              </a:rPr>
              <a:t>2. Trong những câu in đậm dưới dây, đâu là câu rút         gọn, đâu là câu đặc biệt, vì sao?</a:t>
            </a:r>
          </a:p>
        </p:txBody>
      </p:sp>
      <p:sp>
        <p:nvSpPr>
          <p:cNvPr id="27658" name="Rectangle 10"/>
          <p:cNvSpPr>
            <a:spLocks noGrp="1"/>
          </p:cNvSpPr>
          <p:nvPr>
            <p:ph sz="half" idx="1"/>
          </p:nvPr>
        </p:nvSpPr>
        <p:spPr>
          <a:xfrm>
            <a:off x="457200" y="1600200"/>
            <a:ext cx="4038600" cy="1828800"/>
          </a:xfrm>
          <a:ln/>
        </p:spPr>
        <p:txBody>
          <a:bodyPr vert="horz" wrap="square" lIns="91440" tIns="45720" rIns="91440" bIns="45720" anchor="t" anchorCtr="0"/>
          <a:lstStyle/>
          <a:p>
            <a:pPr>
              <a:lnSpc>
                <a:spcPct val="90000"/>
              </a:lnSpc>
              <a:buClrTx/>
              <a:buSzTx/>
              <a:buFontTx/>
              <a:buNone/>
            </a:pPr>
            <a:r>
              <a:rPr lang="en-US" altLang="en-US" dirty="0">
                <a:latin typeface="Times New Roman" panose="02020603050405020304" pitchFamily="18" charset="0"/>
                <a:ea typeface="+mn-ea"/>
                <a:cs typeface="+mn-cs"/>
              </a:rPr>
              <a:t>a) </a:t>
            </a:r>
            <a:r>
              <a:rPr lang="en-US" altLang="en-US" b="1" dirty="0">
                <a:solidFill>
                  <a:srgbClr val="3333CC"/>
                </a:solidFill>
                <a:latin typeface="Times New Roman" panose="02020603050405020304" pitchFamily="18" charset="0"/>
                <a:ea typeface="+mn-ea"/>
                <a:cs typeface="+mn-cs"/>
              </a:rPr>
              <a:t>Một đêm mùa xuân.</a:t>
            </a:r>
            <a:r>
              <a:rPr lang="en-US" altLang="en-US" b="1" dirty="0">
                <a:latin typeface="Times New Roman" panose="02020603050405020304" pitchFamily="18" charset="0"/>
                <a:ea typeface="+mn-ea"/>
                <a:cs typeface="+mn-cs"/>
              </a:rPr>
              <a:t> </a:t>
            </a:r>
            <a:r>
              <a:rPr lang="en-US" altLang="en-US" dirty="0">
                <a:latin typeface="Times New Roman" panose="02020603050405020304" pitchFamily="18" charset="0"/>
                <a:ea typeface="+mn-ea"/>
                <a:cs typeface="+mn-cs"/>
              </a:rPr>
              <a:t>Trên dòng sông êm ả, cái đò cũ của bác tài Phán từ từ trôi.</a:t>
            </a:r>
          </a:p>
        </p:txBody>
      </p:sp>
      <p:sp>
        <p:nvSpPr>
          <p:cNvPr id="27659" name="Rectangle 11"/>
          <p:cNvSpPr>
            <a:spLocks noGrp="1"/>
          </p:cNvSpPr>
          <p:nvPr>
            <p:ph sz="half" idx="2"/>
          </p:nvPr>
        </p:nvSpPr>
        <p:spPr>
          <a:xfrm>
            <a:off x="5105400" y="1524000"/>
            <a:ext cx="4038600" cy="1447800"/>
          </a:xfrm>
          <a:ln/>
        </p:spPr>
        <p:txBody>
          <a:bodyPr vert="horz" wrap="square" lIns="91440" tIns="45720" rIns="91440" bIns="45720" anchor="t" anchorCtr="0"/>
          <a:lstStyle/>
          <a:p>
            <a:pPr>
              <a:lnSpc>
                <a:spcPct val="90000"/>
              </a:lnSpc>
              <a:buClrTx/>
              <a:buSzTx/>
              <a:buFontTx/>
              <a:buNone/>
            </a:pPr>
            <a:r>
              <a:rPr lang="en-US" altLang="en-US" dirty="0">
                <a:latin typeface="Times New Roman" panose="02020603050405020304" pitchFamily="18" charset="0"/>
                <a:ea typeface="+mn-ea"/>
                <a:cs typeface="+mn-cs"/>
              </a:rPr>
              <a:t>b) – Chị gặp anh ấy bao giờ ?</a:t>
            </a:r>
          </a:p>
          <a:p>
            <a:pPr>
              <a:lnSpc>
                <a:spcPct val="90000"/>
              </a:lnSpc>
              <a:buClrTx/>
              <a:buSzTx/>
              <a:buFontTx/>
              <a:buNone/>
            </a:pPr>
            <a:r>
              <a:rPr lang="en-US" altLang="en-US" dirty="0">
                <a:solidFill>
                  <a:srgbClr val="3333CC"/>
                </a:solidFill>
                <a:latin typeface="Times New Roman" panose="02020603050405020304" pitchFamily="18" charset="0"/>
                <a:ea typeface="+mn-ea"/>
                <a:cs typeface="+mn-cs"/>
              </a:rPr>
              <a:t>- </a:t>
            </a:r>
            <a:r>
              <a:rPr lang="en-US" altLang="en-US" b="1" dirty="0">
                <a:solidFill>
                  <a:srgbClr val="3333CC"/>
                </a:solidFill>
                <a:latin typeface="Times New Roman" panose="02020603050405020304" pitchFamily="18" charset="0"/>
                <a:ea typeface="+mn-ea"/>
                <a:cs typeface="+mn-cs"/>
              </a:rPr>
              <a:t>Một đêm mùa xuân</a:t>
            </a:r>
            <a:r>
              <a:rPr lang="en-US" altLang="en-US" dirty="0">
                <a:solidFill>
                  <a:srgbClr val="3333CC"/>
                </a:solidFill>
                <a:latin typeface="Times New Roman" panose="02020603050405020304" pitchFamily="18" charset="0"/>
                <a:ea typeface="+mn-ea"/>
                <a:cs typeface="+mn-cs"/>
              </a:rPr>
              <a:t>.</a:t>
            </a:r>
          </a:p>
        </p:txBody>
      </p:sp>
      <p:sp>
        <p:nvSpPr>
          <p:cNvPr id="27661" name="Line 13"/>
          <p:cNvSpPr/>
          <p:nvPr/>
        </p:nvSpPr>
        <p:spPr>
          <a:xfrm>
            <a:off x="4800600" y="1447800"/>
            <a:ext cx="0" cy="4724400"/>
          </a:xfrm>
          <a:prstGeom prst="line">
            <a:avLst/>
          </a:prstGeom>
          <a:ln w="9525" cap="flat" cmpd="sng">
            <a:solidFill>
              <a:schemeClr val="tx1"/>
            </a:solidFill>
            <a:prstDash val="solid"/>
            <a:headEnd type="none" w="med" len="med"/>
            <a:tailEnd type="none" w="med" len="med"/>
          </a:ln>
        </p:spPr>
      </p:sp>
      <p:sp>
        <p:nvSpPr>
          <p:cNvPr id="14342" name="Text Box 15"/>
          <p:cNvSpPr txBox="1"/>
          <p:nvPr/>
        </p:nvSpPr>
        <p:spPr>
          <a:xfrm>
            <a:off x="533400" y="3810000"/>
            <a:ext cx="3733800" cy="519113"/>
          </a:xfrm>
          <a:prstGeom prst="rect">
            <a:avLst/>
          </a:prstGeom>
          <a:noFill/>
          <a:ln w="9525">
            <a:noFill/>
          </a:ln>
        </p:spPr>
        <p:txBody>
          <a:bodyPr>
            <a:spAutoFit/>
          </a:bodyPr>
          <a:lstStyle/>
          <a:p>
            <a:pPr eaLnBrk="1" hangingPunct="1">
              <a:spcBef>
                <a:spcPct val="50000"/>
              </a:spcBef>
            </a:pPr>
            <a:endParaRPr lang="en-US" altLang="en-US" dirty="0">
              <a:latin typeface="Times New Roman" panose="02020603050405020304" pitchFamily="18" charset="0"/>
            </a:endParaRPr>
          </a:p>
        </p:txBody>
      </p:sp>
      <p:sp>
        <p:nvSpPr>
          <p:cNvPr id="27665" name="Text Box 17"/>
          <p:cNvSpPr txBox="1"/>
          <p:nvPr/>
        </p:nvSpPr>
        <p:spPr>
          <a:xfrm>
            <a:off x="838200" y="3581400"/>
            <a:ext cx="2971800" cy="519113"/>
          </a:xfrm>
          <a:prstGeom prst="rect">
            <a:avLst/>
          </a:prstGeom>
          <a:noFill/>
          <a:ln w="9525">
            <a:noFill/>
          </a:ln>
        </p:spPr>
        <p:txBody>
          <a:bodyPr>
            <a:spAutoFit/>
          </a:bodyPr>
          <a:lstStyle/>
          <a:p>
            <a:pPr eaLnBrk="1" hangingPunct="1">
              <a:spcBef>
                <a:spcPct val="50000"/>
              </a:spcBef>
            </a:pPr>
            <a:r>
              <a:rPr lang="en-US" altLang="en-US" dirty="0">
                <a:latin typeface="Times New Roman" panose="02020603050405020304" pitchFamily="18" charset="0"/>
              </a:rPr>
              <a:t>→ Câu đặc biệt</a:t>
            </a:r>
            <a:endParaRPr lang="en-US" altLang="en-US" dirty="0">
              <a:latin typeface="Times New Roman" panose="02020603050405020304" pitchFamily="18" charset="0"/>
              <a:ea typeface="Times New Roman" panose="02020603050405020304" pitchFamily="18" charset="0"/>
            </a:endParaRPr>
          </a:p>
        </p:txBody>
      </p:sp>
      <p:sp>
        <p:nvSpPr>
          <p:cNvPr id="27666" name="Text Box 18"/>
          <p:cNvSpPr txBox="1"/>
          <p:nvPr/>
        </p:nvSpPr>
        <p:spPr>
          <a:xfrm>
            <a:off x="5270500" y="2832100"/>
            <a:ext cx="2971800" cy="519113"/>
          </a:xfrm>
          <a:prstGeom prst="rect">
            <a:avLst/>
          </a:prstGeom>
          <a:noFill/>
          <a:ln w="9525">
            <a:noFill/>
          </a:ln>
        </p:spPr>
        <p:txBody>
          <a:bodyPr>
            <a:spAutoFit/>
          </a:bodyPr>
          <a:lstStyle/>
          <a:p>
            <a:pPr eaLnBrk="1" hangingPunct="1">
              <a:spcBef>
                <a:spcPct val="50000"/>
              </a:spcBef>
            </a:pPr>
            <a:r>
              <a:rPr lang="en-US" altLang="en-US" dirty="0">
                <a:latin typeface="Times New Roman" panose="02020603050405020304" pitchFamily="18" charset="0"/>
              </a:rPr>
              <a:t>→ Câu rút gọn</a:t>
            </a:r>
            <a:endParaRPr lang="en-US" altLang="en-US" dirty="0">
              <a:latin typeface="Times New Roman" panose="02020603050405020304" pitchFamily="18" charset="0"/>
              <a:ea typeface="Times New Roman" panose="02020603050405020304" pitchFamily="18" charset="0"/>
            </a:endParaRPr>
          </a:p>
        </p:txBody>
      </p:sp>
      <p:sp>
        <p:nvSpPr>
          <p:cNvPr id="27667" name="Text Box 19"/>
          <p:cNvSpPr txBox="1"/>
          <p:nvPr/>
        </p:nvSpPr>
        <p:spPr>
          <a:xfrm>
            <a:off x="990600" y="4648200"/>
            <a:ext cx="3429000" cy="946150"/>
          </a:xfrm>
          <a:prstGeom prst="rect">
            <a:avLst/>
          </a:prstGeom>
          <a:noFill/>
          <a:ln w="9525">
            <a:noFill/>
          </a:ln>
        </p:spPr>
        <p:txBody>
          <a:bodyPr>
            <a:spAutoFit/>
          </a:bodyPr>
          <a:lstStyle/>
          <a:p>
            <a:pPr eaLnBrk="1" hangingPunct="1">
              <a:spcBef>
                <a:spcPct val="50000"/>
              </a:spcBef>
            </a:pPr>
            <a:r>
              <a:rPr lang="en-US" altLang="en-US" dirty="0">
                <a:latin typeface="Times New Roman" panose="02020603050405020304" pitchFamily="18" charset="0"/>
              </a:rPr>
              <a:t>→Không thể có chủ ngữ và vị ngữ</a:t>
            </a:r>
          </a:p>
        </p:txBody>
      </p:sp>
      <p:sp>
        <p:nvSpPr>
          <p:cNvPr id="27668" name="Text Box 20"/>
          <p:cNvSpPr txBox="1"/>
          <p:nvPr/>
        </p:nvSpPr>
        <p:spPr>
          <a:xfrm>
            <a:off x="5029200" y="3433763"/>
            <a:ext cx="3429000" cy="3378200"/>
          </a:xfrm>
          <a:prstGeom prst="rect">
            <a:avLst/>
          </a:prstGeom>
          <a:noFill/>
          <a:ln w="9525">
            <a:noFill/>
          </a:ln>
        </p:spPr>
        <p:txBody>
          <a:bodyPr>
            <a:spAutoFit/>
          </a:bodyPr>
          <a:lstStyle/>
          <a:p>
            <a:pPr eaLnBrk="1" hangingPunct="1">
              <a:spcBef>
                <a:spcPct val="50000"/>
              </a:spcBef>
            </a:pPr>
            <a:r>
              <a:rPr lang="en-US" altLang="en-US" sz="2000" dirty="0">
                <a:latin typeface="Times New Roman" panose="02020603050405020304" pitchFamily="18" charset="0"/>
              </a:rPr>
              <a:t>→</a:t>
            </a:r>
            <a:r>
              <a:rPr lang="en-US" altLang="en-US" sz="2400" dirty="0">
                <a:latin typeface="Times New Roman" panose="02020603050405020304" pitchFamily="18" charset="0"/>
              </a:rPr>
              <a:t>Có thể căn cứ vào tình huống cụ thể để khôi phục lại các thành phần bị rút gọn, làm cho câu có cấu tạo chủ ngữ - vị ngữ bình thường.</a:t>
            </a:r>
          </a:p>
          <a:p>
            <a:pPr eaLnBrk="1" hangingPunct="1">
              <a:spcBef>
                <a:spcPct val="50000"/>
              </a:spcBef>
            </a:pPr>
            <a:r>
              <a:rPr lang="en-US" altLang="en-US" sz="2400" dirty="0">
                <a:latin typeface="Times New Roman" panose="02020603050405020304" pitchFamily="18" charset="0"/>
              </a:rPr>
              <a:t>Tôi /gặp anh ấy vào một </a:t>
            </a:r>
          </a:p>
          <a:p>
            <a:pPr eaLnBrk="1" hangingPunct="1">
              <a:spcBef>
                <a:spcPct val="50000"/>
              </a:spcBef>
            </a:pPr>
            <a:r>
              <a:rPr lang="en-US" altLang="en-US" sz="2400" dirty="0">
                <a:latin typeface="Times New Roman" panose="02020603050405020304" pitchFamily="18" charset="0"/>
              </a:rPr>
              <a:t>đêm mùa xuân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7657"/>
                                        </p:tgtEl>
                                        <p:attrNameLst>
                                          <p:attrName>style.visibility</p:attrName>
                                        </p:attrNameLst>
                                      </p:cBhvr>
                                      <p:to>
                                        <p:strVal val="visible"/>
                                      </p:to>
                                    </p:set>
                                    <p:animEffect transition="in" filter="blinds(horizontal)">
                                      <p:cBhvr>
                                        <p:cTn id="7" dur="500"/>
                                        <p:tgtEl>
                                          <p:spTgt spid="27657"/>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7658">
                                            <p:txEl>
                                              <p:pRg st="0" end="0"/>
                                            </p:txEl>
                                          </p:spTgt>
                                        </p:tgtEl>
                                        <p:attrNameLst>
                                          <p:attrName>style.visibility</p:attrName>
                                        </p:attrNameLst>
                                      </p:cBhvr>
                                      <p:to>
                                        <p:strVal val="visible"/>
                                      </p:to>
                                    </p:set>
                                    <p:animEffect transition="in" filter="blinds(horizontal)">
                                      <p:cBhvr>
                                        <p:cTn id="10" dur="500"/>
                                        <p:tgtEl>
                                          <p:spTgt spid="27658">
                                            <p:txEl>
                                              <p:pRg st="0" end="0"/>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27661"/>
                                        </p:tgtEl>
                                        <p:attrNameLst>
                                          <p:attrName>style.visibility</p:attrName>
                                        </p:attrNameLst>
                                      </p:cBhvr>
                                      <p:to>
                                        <p:strVal val="visible"/>
                                      </p:to>
                                    </p:set>
                                    <p:animEffect transition="in" filter="blinds(horizontal)">
                                      <p:cBhvr>
                                        <p:cTn id="13" dur="500"/>
                                        <p:tgtEl>
                                          <p:spTgt spid="27661"/>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27659">
                                            <p:txEl>
                                              <p:pRg st="0" end="0"/>
                                            </p:txEl>
                                          </p:spTgt>
                                        </p:tgtEl>
                                        <p:attrNameLst>
                                          <p:attrName>style.visibility</p:attrName>
                                        </p:attrNameLst>
                                      </p:cBhvr>
                                      <p:to>
                                        <p:strVal val="visible"/>
                                      </p:to>
                                    </p:set>
                                    <p:animEffect transition="in" filter="blinds(horizontal)">
                                      <p:cBhvr>
                                        <p:cTn id="16" dur="500"/>
                                        <p:tgtEl>
                                          <p:spTgt spid="27659">
                                            <p:txEl>
                                              <p:pRg st="0" end="0"/>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27659">
                                            <p:txEl>
                                              <p:pRg st="1" end="1"/>
                                            </p:txEl>
                                          </p:spTgt>
                                        </p:tgtEl>
                                        <p:attrNameLst>
                                          <p:attrName>style.visibility</p:attrName>
                                        </p:attrNameLst>
                                      </p:cBhvr>
                                      <p:to>
                                        <p:strVal val="visible"/>
                                      </p:to>
                                    </p:set>
                                    <p:animEffect transition="in" filter="blinds(horizontal)">
                                      <p:cBhvr>
                                        <p:cTn id="19" dur="500"/>
                                        <p:tgtEl>
                                          <p:spTgt spid="27659">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4" presetClass="entr" presetSubtype="16" fill="hold" grpId="0" nodeType="clickEffect">
                                  <p:stCondLst>
                                    <p:cond delay="0"/>
                                  </p:stCondLst>
                                  <p:childTnLst>
                                    <p:set>
                                      <p:cBhvr>
                                        <p:cTn id="23" dur="1" fill="hold">
                                          <p:stCondLst>
                                            <p:cond delay="0"/>
                                          </p:stCondLst>
                                        </p:cTn>
                                        <p:tgtEl>
                                          <p:spTgt spid="27665"/>
                                        </p:tgtEl>
                                        <p:attrNameLst>
                                          <p:attrName>style.visibility</p:attrName>
                                        </p:attrNameLst>
                                      </p:cBhvr>
                                      <p:to>
                                        <p:strVal val="visible"/>
                                      </p:to>
                                    </p:set>
                                    <p:animEffect transition="in" filter="box(in)">
                                      <p:cBhvr>
                                        <p:cTn id="24" dur="500"/>
                                        <p:tgtEl>
                                          <p:spTgt spid="27665"/>
                                        </p:tgtEl>
                                      </p:cBhvr>
                                    </p:animEffect>
                                  </p:childTnLst>
                                </p:cTn>
                              </p:par>
                            </p:childTnLst>
                          </p:cTn>
                        </p:par>
                      </p:childTnLst>
                    </p:cTn>
                  </p:par>
                  <p:par>
                    <p:cTn id="25" fill="hold">
                      <p:stCondLst>
                        <p:cond delay="indefinite"/>
                      </p:stCondLst>
                      <p:childTnLst>
                        <p:par>
                          <p:cTn id="26" fill="hold">
                            <p:stCondLst>
                              <p:cond delay="0"/>
                            </p:stCondLst>
                            <p:childTnLst>
                              <p:par>
                                <p:cTn id="27" presetID="4" presetClass="entr" presetSubtype="16" fill="hold" grpId="0" nodeType="clickEffect">
                                  <p:stCondLst>
                                    <p:cond delay="0"/>
                                  </p:stCondLst>
                                  <p:childTnLst>
                                    <p:set>
                                      <p:cBhvr>
                                        <p:cTn id="28" dur="1" fill="hold">
                                          <p:stCondLst>
                                            <p:cond delay="0"/>
                                          </p:stCondLst>
                                        </p:cTn>
                                        <p:tgtEl>
                                          <p:spTgt spid="27666"/>
                                        </p:tgtEl>
                                        <p:attrNameLst>
                                          <p:attrName>style.visibility</p:attrName>
                                        </p:attrNameLst>
                                      </p:cBhvr>
                                      <p:to>
                                        <p:strVal val="visible"/>
                                      </p:to>
                                    </p:set>
                                    <p:animEffect transition="in" filter="box(in)">
                                      <p:cBhvr>
                                        <p:cTn id="29" dur="500"/>
                                        <p:tgtEl>
                                          <p:spTgt spid="27666"/>
                                        </p:tgtEl>
                                      </p:cBhvr>
                                    </p:animEffect>
                                  </p:childTnLst>
                                </p:cTn>
                              </p:par>
                            </p:childTnLst>
                          </p:cTn>
                        </p:par>
                      </p:childTnLst>
                    </p:cTn>
                  </p:par>
                  <p:par>
                    <p:cTn id="30" fill="hold">
                      <p:stCondLst>
                        <p:cond delay="indefinite"/>
                      </p:stCondLst>
                      <p:childTnLst>
                        <p:par>
                          <p:cTn id="31" fill="hold">
                            <p:stCondLst>
                              <p:cond delay="0"/>
                            </p:stCondLst>
                            <p:childTnLst>
                              <p:par>
                                <p:cTn id="32" presetID="5" presetClass="entr" presetSubtype="10" fill="hold" grpId="0" nodeType="clickEffect">
                                  <p:stCondLst>
                                    <p:cond delay="0"/>
                                  </p:stCondLst>
                                  <p:childTnLst>
                                    <p:set>
                                      <p:cBhvr>
                                        <p:cTn id="33" dur="1" fill="hold">
                                          <p:stCondLst>
                                            <p:cond delay="0"/>
                                          </p:stCondLst>
                                        </p:cTn>
                                        <p:tgtEl>
                                          <p:spTgt spid="27668"/>
                                        </p:tgtEl>
                                        <p:attrNameLst>
                                          <p:attrName>style.visibility</p:attrName>
                                        </p:attrNameLst>
                                      </p:cBhvr>
                                      <p:to>
                                        <p:strVal val="visible"/>
                                      </p:to>
                                    </p:set>
                                    <p:animEffect transition="in" filter="checkerboard(across)">
                                      <p:cBhvr>
                                        <p:cTn id="34" dur="500"/>
                                        <p:tgtEl>
                                          <p:spTgt spid="27668"/>
                                        </p:tgtEl>
                                      </p:cBhvr>
                                    </p:animEffect>
                                  </p:childTnLst>
                                </p:cTn>
                              </p:par>
                            </p:childTnLst>
                          </p:cTn>
                        </p:par>
                      </p:childTnLst>
                    </p:cTn>
                  </p:par>
                  <p:par>
                    <p:cTn id="35" fill="hold">
                      <p:stCondLst>
                        <p:cond delay="indefinite"/>
                      </p:stCondLst>
                      <p:childTnLst>
                        <p:par>
                          <p:cTn id="36" fill="hold">
                            <p:stCondLst>
                              <p:cond delay="0"/>
                            </p:stCondLst>
                            <p:childTnLst>
                              <p:par>
                                <p:cTn id="37" presetID="8" presetClass="entr" presetSubtype="16" fill="hold" grpId="0" nodeType="clickEffect">
                                  <p:stCondLst>
                                    <p:cond delay="0"/>
                                  </p:stCondLst>
                                  <p:childTnLst>
                                    <p:set>
                                      <p:cBhvr>
                                        <p:cTn id="38" dur="1" fill="hold">
                                          <p:stCondLst>
                                            <p:cond delay="0"/>
                                          </p:stCondLst>
                                        </p:cTn>
                                        <p:tgtEl>
                                          <p:spTgt spid="27667"/>
                                        </p:tgtEl>
                                        <p:attrNameLst>
                                          <p:attrName>style.visibility</p:attrName>
                                        </p:attrNameLst>
                                      </p:cBhvr>
                                      <p:to>
                                        <p:strVal val="visible"/>
                                      </p:to>
                                    </p:set>
                                    <p:animEffect transition="in" filter="diamond(in)">
                                      <p:cBhvr>
                                        <p:cTn id="39" dur="2000"/>
                                        <p:tgtEl>
                                          <p:spTgt spid="276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7" grpId="0"/>
      <p:bldP spid="27658" grpId="0" build="p"/>
      <p:bldP spid="27659" grpId="0" build="p"/>
      <p:bldP spid="27665" grpId="0"/>
      <p:bldP spid="27666" grpId="0"/>
      <p:bldP spid="27667" grpId="0"/>
      <p:bldP spid="2766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p:nvPr/>
        </p:nvSpPr>
        <p:spPr>
          <a:xfrm>
            <a:off x="304800" y="838200"/>
            <a:ext cx="8077200" cy="2061210"/>
          </a:xfrm>
          <a:prstGeom prst="rect">
            <a:avLst/>
          </a:prstGeom>
          <a:noFill/>
          <a:ln w="9525">
            <a:noFill/>
          </a:ln>
        </p:spPr>
        <p:txBody>
          <a:bodyPr>
            <a:spAutoFit/>
          </a:bodyPr>
          <a:lstStyle/>
          <a:p>
            <a:pPr eaLnBrk="1" hangingPunct="1"/>
            <a:r>
              <a:rPr lang="en-US" altLang="en-US" sz="3200" i="1" dirty="0">
                <a:solidFill>
                  <a:srgbClr val="FF0000"/>
                </a:solidFill>
                <a:latin typeface="Times New Roman" panose="02020603050405020304" pitchFamily="18" charset="0"/>
              </a:rPr>
              <a:t>3.Viết một đoạn văn ngắn  (chủ đề tự chọn), có sử dụng câu trần thuật, câu cảm thán, câu cầu khiến, dấu chấm, dấu phẩy, dấu chấm lửng và câu đặc biệt.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4" descr="EJ1450"/>
          <p:cNvPicPr>
            <a:picLocks noChangeAspect="1"/>
          </p:cNvPicPr>
          <p:nvPr/>
        </p:nvPicPr>
        <p:blipFill>
          <a:blip r:embed="rId2" cstate="print"/>
          <a:stretch>
            <a:fillRect/>
          </a:stretch>
        </p:blipFill>
        <p:spPr>
          <a:xfrm>
            <a:off x="0" y="0"/>
            <a:ext cx="9144000" cy="6858000"/>
          </a:xfrm>
          <a:prstGeom prst="rect">
            <a:avLst/>
          </a:prstGeom>
          <a:noFill/>
          <a:ln w="9525">
            <a:noFill/>
          </a:ln>
        </p:spPr>
      </p:pic>
      <p:sp>
        <p:nvSpPr>
          <p:cNvPr id="16387" name="WordArt 3"/>
          <p:cNvSpPr>
            <a:spLocks noTextEdit="1"/>
          </p:cNvSpPr>
          <p:nvPr/>
        </p:nvSpPr>
        <p:spPr>
          <a:xfrm>
            <a:off x="1524000" y="1905000"/>
            <a:ext cx="5586413" cy="2743200"/>
          </a:xfrm>
          <a:prstGeom prst="rect">
            <a:avLst/>
          </a:prstGeom>
        </p:spPr>
        <p:txBody>
          <a:bodyPr wrap="none" fromWordArt="1">
            <a:prstTxWarp prst="textWave1">
              <a:avLst>
                <a:gd name="adj1" fmla="val 20546"/>
                <a:gd name="adj2" fmla="val 14"/>
              </a:avLst>
            </a:prstTxWarp>
            <a:normAutofit/>
          </a:bodyPr>
          <a:lstStyle/>
          <a:p>
            <a:pPr algn="ctr"/>
            <a:r>
              <a:rPr lang="en-US" sz="3600" b="1">
                <a:solidFill>
                  <a:srgbClr val="FF0000"/>
                </a:solidFill>
                <a:effectLst>
                  <a:outerShdw dist="53882" dir="2699999" algn="ctr" rotWithShape="0">
                    <a:srgbClr val="C0C0C0">
                      <a:alpha val="79999"/>
                    </a:srgbClr>
                  </a:outerShdw>
                </a:effectLst>
                <a:latin typeface="Times New Roman" panose="02020603050405020304" pitchFamily="18" charset="0"/>
                <a:ea typeface="Times New Roman" panose="02020603050405020304" pitchFamily="18" charset="0"/>
              </a:rPr>
              <a:t>Chúc các em học tốt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p:nvPr/>
        </p:nvSpPr>
        <p:spPr>
          <a:xfrm>
            <a:off x="228600" y="-1338262"/>
            <a:ext cx="8915400" cy="9202737"/>
          </a:xfrm>
          <a:prstGeom prst="rect">
            <a:avLst/>
          </a:prstGeom>
          <a:noFill/>
          <a:ln w="9525">
            <a:noFill/>
          </a:ln>
        </p:spPr>
        <p:txBody>
          <a:bodyPr anchor="ctr" anchorCtr="0">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eaLnBrk="1" hangingPunct="1">
              <a:spcBef>
                <a:spcPct val="0"/>
              </a:spcBef>
              <a:buNone/>
            </a:pPr>
            <a:endParaRPr lang="en-US" altLang="en-US" dirty="0">
              <a:solidFill>
                <a:srgbClr val="0000FF"/>
              </a:solidFill>
              <a:latin typeface="Times New Roman" panose="02020603050405020304" pitchFamily="18" charset="0"/>
            </a:endParaRPr>
          </a:p>
          <a:p>
            <a:pPr marL="0" lvl="0" indent="0" eaLnBrk="1" hangingPunct="1">
              <a:spcBef>
                <a:spcPct val="0"/>
              </a:spcBef>
              <a:buNone/>
            </a:pPr>
            <a:endParaRPr lang="en-US" altLang="en-US" dirty="0">
              <a:solidFill>
                <a:srgbClr val="0000FF"/>
              </a:solidFill>
              <a:latin typeface="Times New Roman" panose="02020603050405020304" pitchFamily="18" charset="0"/>
            </a:endParaRPr>
          </a:p>
          <a:p>
            <a:pPr marL="0" lvl="0" indent="0" eaLnBrk="1" hangingPunct="1">
              <a:spcBef>
                <a:spcPct val="0"/>
              </a:spcBef>
              <a:buNone/>
            </a:pPr>
            <a:endParaRPr lang="en-US" altLang="en-US" dirty="0">
              <a:solidFill>
                <a:srgbClr val="0000FF"/>
              </a:solidFill>
              <a:latin typeface="Times New Roman" panose="02020603050405020304" pitchFamily="18" charset="0"/>
            </a:endParaRPr>
          </a:p>
          <a:p>
            <a:pPr marL="0" lvl="0" indent="0" eaLnBrk="1" hangingPunct="1">
              <a:spcBef>
                <a:spcPct val="0"/>
              </a:spcBef>
              <a:buNone/>
            </a:pPr>
            <a:endParaRPr lang="en-US" altLang="en-US" dirty="0">
              <a:solidFill>
                <a:srgbClr val="0000FF"/>
              </a:solidFill>
              <a:latin typeface="Times New Roman" panose="02020603050405020304" pitchFamily="18" charset="0"/>
            </a:endParaRPr>
          </a:p>
          <a:p>
            <a:pPr marL="0" lvl="0" indent="0" eaLnBrk="1" hangingPunct="1">
              <a:spcBef>
                <a:spcPct val="0"/>
              </a:spcBef>
              <a:buNone/>
            </a:pPr>
            <a:endParaRPr lang="en-US" altLang="en-US" dirty="0">
              <a:solidFill>
                <a:srgbClr val="0000FF"/>
              </a:solidFill>
              <a:latin typeface="Times New Roman" panose="02020603050405020304" pitchFamily="18" charset="0"/>
            </a:endParaRPr>
          </a:p>
          <a:p>
            <a:pPr marL="0" lvl="0" indent="0" eaLnBrk="1" hangingPunct="1">
              <a:spcBef>
                <a:spcPct val="0"/>
              </a:spcBef>
              <a:buNone/>
            </a:pPr>
            <a:endParaRPr lang="en-US" altLang="en-US" dirty="0">
              <a:solidFill>
                <a:srgbClr val="0000FF"/>
              </a:solidFill>
              <a:latin typeface="Times New Roman" panose="02020603050405020304" pitchFamily="18" charset="0"/>
            </a:endParaRPr>
          </a:p>
          <a:p>
            <a:pPr marL="0" lvl="0" indent="0" eaLnBrk="1" hangingPunct="1">
              <a:spcBef>
                <a:spcPct val="0"/>
              </a:spcBef>
              <a:buNone/>
            </a:pPr>
            <a:endParaRPr lang="en-US" altLang="en-US" dirty="0">
              <a:solidFill>
                <a:srgbClr val="0000FF"/>
              </a:solidFill>
              <a:latin typeface="Times New Roman" panose="02020603050405020304" pitchFamily="18" charset="0"/>
            </a:endParaRPr>
          </a:p>
          <a:p>
            <a:pPr marL="0" lvl="0" indent="0" eaLnBrk="1" hangingPunct="1">
              <a:spcBef>
                <a:spcPct val="0"/>
              </a:spcBef>
              <a:buNone/>
            </a:pPr>
            <a:endParaRPr lang="en-US" altLang="en-US" dirty="0">
              <a:solidFill>
                <a:srgbClr val="0000FF"/>
              </a:solidFill>
              <a:latin typeface="Times New Roman" panose="02020603050405020304" pitchFamily="18" charset="0"/>
            </a:endParaRPr>
          </a:p>
          <a:p>
            <a:pPr marL="0" lvl="0" indent="0" eaLnBrk="1" hangingPunct="1">
              <a:spcBef>
                <a:spcPct val="0"/>
              </a:spcBef>
              <a:buNone/>
            </a:pPr>
            <a:endParaRPr lang="en-US" altLang="en-US" dirty="0">
              <a:solidFill>
                <a:srgbClr val="0000FF"/>
              </a:solidFill>
              <a:latin typeface="Times New Roman" panose="02020603050405020304" pitchFamily="18" charset="0"/>
            </a:endParaRPr>
          </a:p>
          <a:p>
            <a:pPr marL="0" lvl="0" indent="0" eaLnBrk="1" hangingPunct="1">
              <a:spcBef>
                <a:spcPct val="0"/>
              </a:spcBef>
              <a:buNone/>
            </a:pPr>
            <a:endParaRPr lang="en-US" altLang="en-US" dirty="0">
              <a:solidFill>
                <a:srgbClr val="0000FF"/>
              </a:solidFill>
              <a:latin typeface="Times New Roman" panose="02020603050405020304" pitchFamily="18" charset="0"/>
            </a:endParaRPr>
          </a:p>
          <a:p>
            <a:pPr marL="0" lvl="0" indent="0" eaLnBrk="1" hangingPunct="1">
              <a:spcBef>
                <a:spcPct val="0"/>
              </a:spcBef>
              <a:buNone/>
            </a:pPr>
            <a:endParaRPr lang="en-US" altLang="en-US" dirty="0">
              <a:solidFill>
                <a:srgbClr val="0000FF"/>
              </a:solidFill>
              <a:latin typeface="Times New Roman" panose="02020603050405020304" pitchFamily="18" charset="0"/>
            </a:endParaRPr>
          </a:p>
          <a:p>
            <a:pPr marL="0" lvl="0" indent="0" eaLnBrk="1" hangingPunct="1">
              <a:spcBef>
                <a:spcPct val="0"/>
              </a:spcBef>
              <a:buNone/>
            </a:pPr>
            <a:endParaRPr lang="en-US" altLang="en-US" sz="2800" dirty="0">
              <a:solidFill>
                <a:srgbClr val="000000"/>
              </a:solidFill>
              <a:latin typeface="Times New Roman" panose="02020603050405020304" pitchFamily="18" charset="0"/>
            </a:endParaRPr>
          </a:p>
          <a:p>
            <a:pPr marL="0" lvl="0" indent="0" eaLnBrk="1" hangingPunct="1">
              <a:spcBef>
                <a:spcPct val="0"/>
              </a:spcBef>
              <a:buNone/>
            </a:pPr>
            <a:endParaRPr lang="en-US" altLang="en-US" dirty="0">
              <a:solidFill>
                <a:srgbClr val="0000FF"/>
              </a:solidFill>
              <a:latin typeface="Times New Roman" panose="02020603050405020304" pitchFamily="18" charset="0"/>
            </a:endParaRPr>
          </a:p>
          <a:p>
            <a:pPr marL="0" lvl="0" indent="0" eaLnBrk="1" hangingPunct="1">
              <a:spcBef>
                <a:spcPct val="0"/>
              </a:spcBef>
              <a:buNone/>
            </a:pPr>
            <a:endParaRPr lang="en-US" altLang="en-US" dirty="0">
              <a:solidFill>
                <a:srgbClr val="0000FF"/>
              </a:solidFill>
              <a:latin typeface="Times New Roman" panose="02020603050405020304" pitchFamily="18" charset="0"/>
            </a:endParaRPr>
          </a:p>
          <a:p>
            <a:pPr marL="0" lvl="0" indent="0" eaLnBrk="1" hangingPunct="1">
              <a:spcBef>
                <a:spcPct val="0"/>
              </a:spcBef>
              <a:buNone/>
            </a:pPr>
            <a:endParaRPr lang="en-US" altLang="en-US" dirty="0">
              <a:solidFill>
                <a:srgbClr val="0000FF"/>
              </a:solidFill>
              <a:latin typeface="Times New Roman" panose="02020603050405020304" pitchFamily="18" charset="0"/>
            </a:endParaRPr>
          </a:p>
          <a:p>
            <a:pPr marL="0" lvl="0" indent="0" eaLnBrk="1" hangingPunct="1">
              <a:spcBef>
                <a:spcPct val="0"/>
              </a:spcBef>
              <a:buNone/>
            </a:pPr>
            <a:endParaRPr lang="en-US" altLang="en-US" dirty="0">
              <a:solidFill>
                <a:srgbClr val="0000FF"/>
              </a:solidFill>
              <a:latin typeface="Times New Roman" panose="02020603050405020304" pitchFamily="18" charset="0"/>
            </a:endParaRPr>
          </a:p>
          <a:p>
            <a:pPr marL="0" lvl="0" indent="0" eaLnBrk="1" hangingPunct="1">
              <a:spcBef>
                <a:spcPct val="0"/>
              </a:spcBef>
              <a:buNone/>
            </a:pPr>
            <a:endParaRPr lang="en-US" altLang="en-US" sz="2800" dirty="0">
              <a:latin typeface="Times New Roman" panose="02020603050405020304" pitchFamily="18" charset="0"/>
            </a:endParaRPr>
          </a:p>
          <a:p>
            <a:pPr marL="0" lvl="0" indent="0" eaLnBrk="1" hangingPunct="1">
              <a:spcBef>
                <a:spcPct val="0"/>
              </a:spcBef>
              <a:buNone/>
            </a:pPr>
            <a:endParaRPr lang="en-US" altLang="en-US" sz="2800" dirty="0">
              <a:latin typeface="Times New Roman" panose="02020603050405020304" pitchFamily="18" charset="0"/>
            </a:endParaRPr>
          </a:p>
          <a:p>
            <a:pPr marL="0" lvl="0" indent="0" eaLnBrk="1" hangingPunct="1">
              <a:spcBef>
                <a:spcPct val="0"/>
              </a:spcBef>
              <a:buNone/>
            </a:pPr>
            <a:r>
              <a:rPr lang="en-US" altLang="en-US" sz="2800" dirty="0">
                <a:latin typeface="Times New Roman" panose="02020603050405020304" pitchFamily="18" charset="0"/>
              </a:rPr>
              <a:t> </a:t>
            </a:r>
          </a:p>
        </p:txBody>
      </p:sp>
      <p:sp>
        <p:nvSpPr>
          <p:cNvPr id="3078" name="Text Box 6"/>
          <p:cNvSpPr txBox="1">
            <a:spLocks noChangeArrowheads="1"/>
          </p:cNvSpPr>
          <p:nvPr/>
        </p:nvSpPr>
        <p:spPr bwMode="auto">
          <a:xfrm>
            <a:off x="228600" y="76200"/>
            <a:ext cx="8382000" cy="854075"/>
          </a:xfrm>
          <a:prstGeom prst="rect">
            <a:avLst/>
          </a:prstGeom>
          <a:gradFill rotWithShape="1">
            <a:gsLst>
              <a:gs pos="0">
                <a:schemeClr val="bg1"/>
              </a:gs>
              <a:gs pos="100000">
                <a:srgbClr val="4EE876"/>
              </a:gs>
            </a:gsLst>
            <a:path path="shape">
              <a:fillToRect l="50000" t="50000" r="50000" b="50000"/>
            </a:path>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eaLnBrk="1" hangingPunct="1">
              <a:spcBef>
                <a:spcPct val="50000"/>
              </a:spcBef>
            </a:pPr>
            <a:r>
              <a:rPr lang="en-US" altLang="en-US" sz="3200" b="1" dirty="0">
                <a:solidFill>
                  <a:srgbClr val="FF3300"/>
                </a:solidFill>
                <a:effectLst>
                  <a:outerShdw blurRad="38100" dist="38100" dir="2700000">
                    <a:srgbClr val="C0C0C0"/>
                  </a:outerShdw>
                </a:effectLst>
                <a:latin typeface="Times New Roman" panose="02020603050405020304" pitchFamily="18" charset="0"/>
              </a:rPr>
              <a:t> ÔN TẬP PHẦN TIẾNG VIỆT</a:t>
            </a:r>
          </a:p>
          <a:p>
            <a:pPr algn="ctr" eaLnBrk="1" hangingPunct="1">
              <a:spcBef>
                <a:spcPct val="50000"/>
              </a:spcBef>
            </a:pPr>
            <a:endParaRPr lang="en-US" altLang="en-US" sz="1200" b="1" dirty="0">
              <a:solidFill>
                <a:srgbClr val="FF3300"/>
              </a:solidFill>
              <a:effectLst>
                <a:outerShdw blurRad="38100" dist="38100" dir="2700000">
                  <a:srgbClr val="C0C0C0"/>
                </a:outerShdw>
              </a:effectLst>
              <a:latin typeface="Times New Roman" panose="02020603050405020304" pitchFamily="18" charset="0"/>
            </a:endParaRPr>
          </a:p>
        </p:txBody>
      </p:sp>
      <p:sp>
        <p:nvSpPr>
          <p:cNvPr id="7" name="TextBox 6"/>
          <p:cNvSpPr txBox="1"/>
          <p:nvPr/>
        </p:nvSpPr>
        <p:spPr>
          <a:xfrm>
            <a:off x="228600" y="1143000"/>
            <a:ext cx="4953000" cy="521970"/>
          </a:xfrm>
          <a:prstGeom prst="rect">
            <a:avLst/>
          </a:prstGeom>
          <a:noFill/>
          <a:ln w="9525">
            <a:noFill/>
          </a:ln>
        </p:spPr>
        <p:txBody>
          <a:bodyPr>
            <a:spAutoFit/>
          </a:bodyPr>
          <a:lstStyle/>
          <a:p>
            <a:pPr eaLnBrk="1" hangingPunct="1"/>
            <a:r>
              <a:rPr lang="en-US" altLang="en-US" b="1" dirty="0">
                <a:solidFill>
                  <a:srgbClr val="C00000"/>
                </a:solidFill>
                <a:latin typeface="Times New Roman" panose="02020603050405020304" pitchFamily="18" charset="0"/>
              </a:rPr>
              <a:t>I. LÝ </a:t>
            </a:r>
            <a:r>
              <a:rPr lang="en-US" altLang="en-US" b="1" dirty="0" smtClean="0">
                <a:solidFill>
                  <a:srgbClr val="C00000"/>
                </a:solidFill>
                <a:latin typeface="Times New Roman" panose="02020603050405020304" pitchFamily="18" charset="0"/>
              </a:rPr>
              <a:t>THUYẾT</a:t>
            </a:r>
            <a:r>
              <a:rPr lang="en-US" altLang="en-US" b="1" dirty="0">
                <a:solidFill>
                  <a:srgbClr val="000000"/>
                </a:solidFill>
                <a:latin typeface="Times New Roman" panose="02020603050405020304" pitchFamily="18" charset="0"/>
              </a:rPr>
              <a:t>.</a:t>
            </a:r>
          </a:p>
        </p:txBody>
      </p:sp>
      <p:sp>
        <p:nvSpPr>
          <p:cNvPr id="8" name="TextBox 7"/>
          <p:cNvSpPr txBox="1"/>
          <p:nvPr/>
        </p:nvSpPr>
        <p:spPr>
          <a:xfrm>
            <a:off x="228600" y="1828800"/>
            <a:ext cx="5429250" cy="953135"/>
          </a:xfrm>
          <a:prstGeom prst="rect">
            <a:avLst/>
          </a:prstGeom>
          <a:noFill/>
        </p:spPr>
        <p:txBody>
          <a:bodyPr wrap="square" rtlCol="0">
            <a:spAutoFit/>
          </a:bodyPr>
          <a:lstStyle/>
          <a:p>
            <a:pPr marL="514350" indent="-514350" eaLnBrk="1" hangingPunct="1">
              <a:buAutoNum type="arabicPeriod"/>
            </a:pPr>
            <a:r>
              <a:rPr lang="en-US" altLang="en-US" dirty="0">
                <a:solidFill>
                  <a:srgbClr val="C00000"/>
                </a:solidFill>
                <a:latin typeface="Times New Roman" panose="02020603050405020304" pitchFamily="18" charset="0"/>
              </a:rPr>
              <a:t>Các kiểu </a:t>
            </a:r>
            <a:r>
              <a:rPr lang="en-US" altLang="en-US" dirty="0" err="1">
                <a:solidFill>
                  <a:srgbClr val="C00000"/>
                </a:solidFill>
                <a:latin typeface="Times New Roman" panose="02020603050405020304" pitchFamily="18" charset="0"/>
              </a:rPr>
              <a:t>câu</a:t>
            </a:r>
            <a:r>
              <a:rPr lang="en-US" altLang="en-US" dirty="0">
                <a:solidFill>
                  <a:srgbClr val="C00000"/>
                </a:solidFill>
                <a:latin typeface="Times New Roman" panose="02020603050405020304" pitchFamily="18" charset="0"/>
              </a:rPr>
              <a:t> </a:t>
            </a:r>
            <a:r>
              <a:rPr lang="en-US" altLang="en-US" dirty="0" smtClean="0">
                <a:solidFill>
                  <a:srgbClr val="C00000"/>
                </a:solidFill>
                <a:latin typeface="Times New Roman" panose="02020603050405020304" pitchFamily="18" charset="0"/>
              </a:rPr>
              <a:t>.</a:t>
            </a:r>
            <a:endParaRPr lang="en-US" altLang="en-US" dirty="0">
              <a:solidFill>
                <a:srgbClr val="C00000"/>
              </a:solidFill>
              <a:latin typeface="Times New Roman" panose="02020603050405020304" pitchFamily="18" charset="0"/>
            </a:endParaRPr>
          </a:p>
          <a:p>
            <a:pPr marL="514350" indent="-514350" eaLnBrk="1" hangingPunct="1">
              <a:buNone/>
            </a:pPr>
            <a:r>
              <a:rPr lang="en-US" altLang="en-US" dirty="0">
                <a:solidFill>
                  <a:srgbClr val="C00000"/>
                </a:solidFill>
                <a:latin typeface="Times New Roman" panose="02020603050405020304" pitchFamily="18" charset="0"/>
              </a:rPr>
              <a:t> </a:t>
            </a:r>
            <a:r>
              <a:rPr lang="en-US" altLang="en-US" dirty="0">
                <a:solidFill>
                  <a:srgbClr val="FF0000"/>
                </a:solidFill>
                <a:latin typeface="Times New Roman" panose="02020603050405020304" pitchFamily="18" charset="0"/>
              </a:rPr>
              <a:t> </a:t>
            </a:r>
          </a:p>
        </p:txBody>
      </p:sp>
      <p:sp>
        <p:nvSpPr>
          <p:cNvPr id="9" name="TextBox 8"/>
          <p:cNvSpPr txBox="1"/>
          <p:nvPr/>
        </p:nvSpPr>
        <p:spPr>
          <a:xfrm>
            <a:off x="457200" y="2884170"/>
            <a:ext cx="8747125" cy="3107690"/>
          </a:xfrm>
          <a:prstGeom prst="rect">
            <a:avLst/>
          </a:prstGeom>
          <a:noFill/>
          <a:ln w="9525">
            <a:noFill/>
          </a:ln>
        </p:spPr>
        <p:txBody>
          <a:bodyPr wrap="square">
            <a:spAutoFit/>
          </a:bodyPr>
          <a:lstStyle/>
          <a:p>
            <a:pPr eaLnBrk="1" hangingPunct="1">
              <a:buNone/>
            </a:pPr>
            <a:r>
              <a:rPr lang="en-US" altLang="en-US" dirty="0">
                <a:solidFill>
                  <a:srgbClr val="C00000"/>
                </a:solidFill>
                <a:latin typeface="Times New Roman" panose="02020603050405020304" pitchFamily="18" charset="0"/>
              </a:rPr>
              <a:t>-</a:t>
            </a:r>
            <a:r>
              <a:rPr lang="en-US" altLang="en-US" dirty="0">
                <a:solidFill>
                  <a:srgbClr val="000000"/>
                </a:solidFill>
                <a:latin typeface="Times New Roman" panose="02020603050405020304" pitchFamily="18" charset="0"/>
              </a:rPr>
              <a:t> </a:t>
            </a:r>
            <a:r>
              <a:rPr lang="en-US" altLang="en-US" dirty="0">
                <a:solidFill>
                  <a:srgbClr val="C00000"/>
                </a:solidFill>
                <a:latin typeface="Times New Roman" panose="02020603050405020304" pitchFamily="18" charset="0"/>
              </a:rPr>
              <a:t>Câu nghi vấn:</a:t>
            </a:r>
            <a:r>
              <a:rPr lang="en-US" altLang="en-US" dirty="0">
                <a:solidFill>
                  <a:srgbClr val="000000"/>
                </a:solidFill>
                <a:latin typeface="Times New Roman" panose="02020603050405020304" pitchFamily="18" charset="0"/>
              </a:rPr>
              <a:t>Dùng để hỏi</a:t>
            </a:r>
          </a:p>
          <a:p>
            <a:pPr algn="just" eaLnBrk="1" hangingPunct="1">
              <a:buNone/>
            </a:pPr>
            <a:r>
              <a:rPr lang="en-US" altLang="en-US" dirty="0">
                <a:solidFill>
                  <a:srgbClr val="000000"/>
                </a:solidFill>
                <a:latin typeface="Times New Roman" panose="02020603050405020304" pitchFamily="18" charset="0"/>
              </a:rPr>
              <a:t>       + Ví dụ: Bạn ôn bài xong chưa</a:t>
            </a:r>
          </a:p>
          <a:p>
            <a:pPr algn="just" eaLnBrk="1" hangingPunct="1">
              <a:buNone/>
            </a:pPr>
            <a:r>
              <a:rPr lang="en-US" altLang="en-US" dirty="0">
                <a:solidFill>
                  <a:srgbClr val="000000"/>
                </a:solidFill>
                <a:latin typeface="Times New Roman" panose="02020603050405020304" pitchFamily="18" charset="0"/>
              </a:rPr>
              <a:t>       + Dấu hiệu để nhận biết câu</a:t>
            </a:r>
          </a:p>
          <a:p>
            <a:pPr algn="just" eaLnBrk="1" hangingPunct="1">
              <a:buNone/>
            </a:pPr>
            <a:r>
              <a:rPr lang="en-US" altLang="en-US" dirty="0">
                <a:solidFill>
                  <a:srgbClr val="000000"/>
                </a:solidFill>
                <a:latin typeface="Times New Roman" panose="02020603050405020304" pitchFamily="18" charset="0"/>
              </a:rPr>
              <a:t> nghi vấn: chứa các từ nghi vấn như:</a:t>
            </a:r>
          </a:p>
          <a:p>
            <a:pPr algn="just" eaLnBrk="1" hangingPunct="1">
              <a:buNone/>
            </a:pPr>
            <a:r>
              <a:rPr lang="en-US" altLang="en-US" dirty="0">
                <a:solidFill>
                  <a:srgbClr val="000000"/>
                </a:solidFill>
                <a:latin typeface="Times New Roman" panose="02020603050405020304" pitchFamily="18" charset="0"/>
              </a:rPr>
              <a:t> ai, bao giờ, ở đâu, bằng cách nào...</a:t>
            </a:r>
          </a:p>
          <a:p>
            <a:pPr algn="just" eaLnBrk="1" hangingPunct="1">
              <a:buNone/>
            </a:pPr>
            <a:endParaRPr lang="en-US" altLang="en-US" dirty="0">
              <a:solidFill>
                <a:srgbClr val="000000"/>
              </a:solidFill>
              <a:latin typeface="Times New Roman" panose="02020603050405020304" pitchFamily="18" charset="0"/>
            </a:endParaRPr>
          </a:p>
          <a:p>
            <a:pPr eaLnBrk="1" hangingPunct="1">
              <a:buNone/>
            </a:pPr>
            <a:r>
              <a:rPr lang="en-US" altLang="en-US" dirty="0">
                <a:solidFill>
                  <a:srgbClr val="000000"/>
                </a:solidFill>
                <a:latin typeface="Times New Roman" panose="02020603050405020304" pitchFamily="18" charset="0"/>
              </a:rPr>
              <a:t> </a:t>
            </a:r>
          </a:p>
        </p:txBody>
      </p:sp>
      <p:sp>
        <p:nvSpPr>
          <p:cNvPr id="5" name="Text Box 4"/>
          <p:cNvSpPr txBox="1"/>
          <p:nvPr/>
        </p:nvSpPr>
        <p:spPr>
          <a:xfrm>
            <a:off x="609600" y="2362200"/>
            <a:ext cx="4626588" cy="523220"/>
          </a:xfrm>
          <a:prstGeom prst="rect">
            <a:avLst/>
          </a:prstGeom>
          <a:noFill/>
        </p:spPr>
        <p:txBody>
          <a:bodyPr wrap="none" rtlCol="0" anchor="t">
            <a:spAutoFit/>
          </a:bodyPr>
          <a:lstStyle/>
          <a:p>
            <a:pPr marL="514350" indent="-514350" eaLnBrk="1" hangingPunct="1">
              <a:buNone/>
            </a:pPr>
            <a:r>
              <a:rPr lang="en-US" altLang="en-US" dirty="0">
                <a:solidFill>
                  <a:srgbClr val="C00000"/>
                </a:solidFill>
                <a:sym typeface="+mn-ea"/>
              </a:rPr>
              <a:t>a, </a:t>
            </a:r>
            <a:r>
              <a:rPr lang="en-US" altLang="en-US" dirty="0" err="1" smtClean="0">
                <a:solidFill>
                  <a:srgbClr val="C00000"/>
                </a:solidFill>
                <a:sym typeface="+mn-ea"/>
              </a:rPr>
              <a:t>Phân</a:t>
            </a:r>
            <a:r>
              <a:rPr lang="en-US" altLang="en-US" dirty="0" smtClean="0">
                <a:solidFill>
                  <a:srgbClr val="C00000"/>
                </a:solidFill>
                <a:sym typeface="+mn-ea"/>
              </a:rPr>
              <a:t> </a:t>
            </a:r>
            <a:r>
              <a:rPr lang="en-US" altLang="en-US" dirty="0">
                <a:solidFill>
                  <a:srgbClr val="C00000"/>
                </a:solidFill>
                <a:sym typeface="+mn-ea"/>
              </a:rPr>
              <a:t>loại theo mục đích nói</a:t>
            </a:r>
            <a:r>
              <a:rPr lang="en-US" altLang="en-US" dirty="0">
                <a:solidFill>
                  <a:srgbClr val="FF0000"/>
                </a:solidFill>
                <a:sym typeface="+mn-ea"/>
              </a:rPr>
              <a:t>.</a:t>
            </a:r>
            <a:endParaRPr lang="en-US" dirty="0"/>
          </a:p>
        </p:txBody>
      </p:sp>
      <p:sp>
        <p:nvSpPr>
          <p:cNvPr id="10" name="Rectangle 9"/>
          <p:cNvSpPr/>
          <p:nvPr/>
        </p:nvSpPr>
        <p:spPr>
          <a:xfrm>
            <a:off x="6934200" y="990600"/>
            <a:ext cx="558166" cy="584775"/>
          </a:xfrm>
          <a:prstGeom prst="rect">
            <a:avLst/>
          </a:prstGeom>
        </p:spPr>
        <p:txBody>
          <a:bodyPr wrap="none">
            <a:spAutoFit/>
          </a:bodyPr>
          <a:lstStyle/>
          <a:p>
            <a:r>
              <a:rPr lang="en-US" altLang="en-US" sz="3200" b="1" dirty="0" smtClean="0">
                <a:solidFill>
                  <a:srgbClr val="C00000"/>
                </a:solidFill>
                <a:sym typeface="Wingdings"/>
              </a:rPr>
              <a:t></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123">
                                            <p:txEl>
                                              <p:pRg st="18" end="18"/>
                                            </p:txEl>
                                          </p:spTgt>
                                        </p:tgtEl>
                                        <p:attrNameLst>
                                          <p:attrName>style.visibility</p:attrName>
                                        </p:attrNameLst>
                                      </p:cBhvr>
                                      <p:to>
                                        <p:strVal val="visible"/>
                                      </p:to>
                                    </p:set>
                                    <p:animEffect transition="in" filter="blinds(horizontal)">
                                      <p:cBhvr>
                                        <p:cTn id="7" dur="500"/>
                                        <p:tgtEl>
                                          <p:spTgt spid="5123">
                                            <p:txEl>
                                              <p:pRg st="18" end="18"/>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heel(1)">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randombar(horizontal)">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diamond(in)">
                                      <p:cBhvr>
                                        <p:cTn id="2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p:bldP spid="7" grpId="0"/>
      <p:bldP spid="7" grpId="1"/>
      <p:bldP spid="8" grpId="0"/>
      <p:bldP spid="8" grpId="1"/>
      <p:bldP spid="9" grpId="0"/>
      <p:bldP spid="9" grpId="1"/>
      <p:bldP spid="5" grpId="0"/>
      <p:bldP spid="5"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5"/>
          <p:cNvSpPr>
            <a:spLocks noChangeArrowheads="1"/>
          </p:cNvSpPr>
          <p:nvPr/>
        </p:nvSpPr>
        <p:spPr bwMode="auto">
          <a:xfrm>
            <a:off x="152400" y="2438400"/>
            <a:ext cx="8534400" cy="440120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Char char="-"/>
              <a:defRPr/>
            </a:pPr>
            <a:endParaRPr kumimoji="0" lang="en-US" altLang="en-US" sz="28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Char char="-"/>
              <a:defRPr/>
            </a:pPr>
            <a:endParaRPr kumimoji="0" lang="en-US" altLang="en-US" sz="28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Char char="-"/>
              <a:defRPr/>
            </a:pPr>
            <a:endParaRPr kumimoji="0" lang="en-US" altLang="en-US" sz="28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28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Arial" panose="020B0604020202020204" pitchFamily="34" charset="0"/>
            </a:endParaRPr>
          </a:p>
          <a:p>
            <a:pPr marL="3657600" marR="0" lvl="8" indent="0" algn="l" defTabSz="914400" rtl="0" eaLnBrk="1" fontAlgn="auto" latinLnBrk="0" hangingPunct="1">
              <a:lnSpc>
                <a:spcPct val="100000"/>
              </a:lnSpc>
              <a:spcBef>
                <a:spcPts val="0"/>
              </a:spcBef>
              <a:spcAft>
                <a:spcPts val="0"/>
              </a:spcAft>
              <a:buClrTx/>
              <a:buSzTx/>
              <a:buFontTx/>
              <a:buChar char="-"/>
              <a:defRPr/>
            </a:pPr>
            <a:endParaRPr kumimoji="0" lang="en-US" altLang="en-US" sz="28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Arial" panose="020B0604020202020204" pitchFamily="34" charset="0"/>
            </a:endParaRPr>
          </a:p>
          <a:p>
            <a:pPr marL="3657600" marR="0" lvl="8" indent="0" algn="l" defTabSz="914400" rtl="0" eaLnBrk="1" fontAlgn="auto" latinLnBrk="0" hangingPunct="1">
              <a:lnSpc>
                <a:spcPct val="100000"/>
              </a:lnSpc>
              <a:spcBef>
                <a:spcPts val="0"/>
              </a:spcBef>
              <a:spcAft>
                <a:spcPts val="0"/>
              </a:spcAft>
              <a:buClrTx/>
              <a:buSzTx/>
              <a:buFontTx/>
              <a:buChar char="-"/>
              <a:defRPr/>
            </a:pPr>
            <a:endParaRPr kumimoji="0" lang="en-US" altLang="en-US" sz="28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Arial" panose="020B0604020202020204" pitchFamily="34" charset="0"/>
            </a:endParaRPr>
          </a:p>
          <a:p>
            <a:pPr marL="3657600" marR="0" lvl="8" indent="0" algn="l" defTabSz="914400" rtl="0" eaLnBrk="1" fontAlgn="auto" latinLnBrk="0" hangingPunct="1">
              <a:lnSpc>
                <a:spcPct val="100000"/>
              </a:lnSpc>
              <a:spcBef>
                <a:spcPts val="0"/>
              </a:spcBef>
              <a:spcAft>
                <a:spcPts val="0"/>
              </a:spcAft>
              <a:buClrTx/>
              <a:buSzTx/>
              <a:buFontTx/>
              <a:buChar char="-"/>
              <a:defRPr/>
            </a:pPr>
            <a:endParaRPr kumimoji="0" lang="en-US" altLang="en-US" sz="28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Arial" panose="020B0604020202020204" pitchFamily="34" charset="0"/>
            </a:endParaRPr>
          </a:p>
          <a:p>
            <a:pPr marL="3657600" marR="0" lvl="8" indent="0" algn="l" defTabSz="914400" rtl="0" eaLnBrk="1" fontAlgn="auto" latinLnBrk="0" hangingPunct="1">
              <a:lnSpc>
                <a:spcPct val="100000"/>
              </a:lnSpc>
              <a:spcBef>
                <a:spcPts val="0"/>
              </a:spcBef>
              <a:spcAft>
                <a:spcPts val="0"/>
              </a:spcAft>
              <a:buClrTx/>
              <a:buSzTx/>
              <a:buFontTx/>
              <a:buChar char="-"/>
              <a:defRPr/>
            </a:pPr>
            <a:endParaRPr kumimoji="0" lang="en-US" altLang="en-US" sz="28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Arial" panose="020B0604020202020204" pitchFamily="34" charset="0"/>
            </a:endParaRPr>
          </a:p>
          <a:p>
            <a:pPr marL="3657600" marR="0" lvl="8" indent="0" algn="l" defTabSz="914400" rtl="0" eaLnBrk="1" fontAlgn="auto" latinLnBrk="0" hangingPunct="1">
              <a:lnSpc>
                <a:spcPct val="100000"/>
              </a:lnSpc>
              <a:spcBef>
                <a:spcPts val="0"/>
              </a:spcBef>
              <a:spcAft>
                <a:spcPts val="0"/>
              </a:spcAft>
              <a:buClrTx/>
              <a:buSzTx/>
              <a:buFontTx/>
              <a:buChar char="-"/>
              <a:defRPr/>
            </a:pPr>
            <a:endParaRPr kumimoji="0" lang="en-US" altLang="en-US" sz="28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Arial" panose="020B0604020202020204" pitchFamily="34" charset="0"/>
            </a:endParaRPr>
          </a:p>
          <a:p>
            <a:pPr marL="3657600" marR="0" lvl="8" indent="0" algn="l" defTabSz="914400" rtl="0" eaLnBrk="1" fontAlgn="auto" latinLnBrk="0" hangingPunct="1">
              <a:lnSpc>
                <a:spcPct val="100000"/>
              </a:lnSpc>
              <a:spcBef>
                <a:spcPts val="0"/>
              </a:spcBef>
              <a:spcAft>
                <a:spcPts val="0"/>
              </a:spcAft>
              <a:buClrTx/>
              <a:buSzTx/>
              <a:buFontTx/>
              <a:buChar char="-"/>
              <a:defRPr/>
            </a:pPr>
            <a:endParaRPr kumimoji="0" lang="en-US" altLang="en-US" sz="28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Arial" panose="020B0604020202020204" pitchFamily="34" charset="0"/>
            </a:endParaRPr>
          </a:p>
        </p:txBody>
      </p:sp>
      <p:sp>
        <p:nvSpPr>
          <p:cNvPr id="24583" name="Text Box 7"/>
          <p:cNvSpPr txBox="1">
            <a:spLocks noChangeArrowheads="1"/>
          </p:cNvSpPr>
          <p:nvPr/>
        </p:nvSpPr>
        <p:spPr bwMode="auto">
          <a:xfrm>
            <a:off x="152400" y="136525"/>
            <a:ext cx="8915400" cy="854075"/>
          </a:xfrm>
          <a:prstGeom prst="rect">
            <a:avLst/>
          </a:prstGeom>
          <a:gradFill rotWithShape="1">
            <a:gsLst>
              <a:gs pos="0">
                <a:schemeClr val="bg1"/>
              </a:gs>
              <a:gs pos="100000">
                <a:srgbClr val="4EE876"/>
              </a:gs>
            </a:gsLst>
            <a:path path="shape">
              <a:fillToRect l="50000" t="50000" r="50000" b="50000"/>
            </a:path>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altLang="en-US" sz="3200" b="1" dirty="0">
                <a:solidFill>
                  <a:srgbClr val="FF3300"/>
                </a:solidFill>
                <a:effectLst>
                  <a:outerShdw blurRad="38100" dist="38100" dir="2700000">
                    <a:srgbClr val="C0C0C0"/>
                  </a:outerShdw>
                </a:effectLst>
                <a:latin typeface="Times New Roman" panose="02020603050405020304" pitchFamily="18" charset="0"/>
              </a:rPr>
              <a:t> ÔN TẬP PHẦN TIẾNG VIỆT</a:t>
            </a:r>
          </a:p>
          <a:p>
            <a:pPr algn="ctr" eaLnBrk="1" hangingPunct="1">
              <a:spcBef>
                <a:spcPct val="50000"/>
              </a:spcBef>
            </a:pPr>
            <a:endParaRPr lang="en-US" altLang="en-US" sz="1200" b="1" dirty="0">
              <a:solidFill>
                <a:srgbClr val="FF3300"/>
              </a:solidFill>
              <a:effectLst>
                <a:outerShdw blurRad="38100" dist="38100" dir="2700000">
                  <a:srgbClr val="C0C0C0"/>
                </a:outerShdw>
              </a:effectLst>
              <a:latin typeface="Times New Roman" panose="02020603050405020304" pitchFamily="18" charset="0"/>
            </a:endParaRPr>
          </a:p>
        </p:txBody>
      </p:sp>
      <p:sp>
        <p:nvSpPr>
          <p:cNvPr id="8" name="TextBox 7"/>
          <p:cNvSpPr txBox="1"/>
          <p:nvPr/>
        </p:nvSpPr>
        <p:spPr>
          <a:xfrm>
            <a:off x="381000" y="1600200"/>
            <a:ext cx="7933690" cy="953135"/>
          </a:xfrm>
          <a:prstGeom prst="rect">
            <a:avLst/>
          </a:prstGeom>
          <a:noFill/>
          <a:ln w="9525">
            <a:noFill/>
          </a:ln>
        </p:spPr>
        <p:txBody>
          <a:bodyPr wrap="square">
            <a:spAutoFit/>
          </a:bodyPr>
          <a:lstStyle/>
          <a:p>
            <a:pPr eaLnBrk="1" hangingPunct="1">
              <a:buChar char="-"/>
            </a:pPr>
            <a:r>
              <a:rPr lang="en-US" altLang="en-US" dirty="0">
                <a:solidFill>
                  <a:srgbClr val="C00000"/>
                </a:solidFill>
                <a:latin typeface="Times New Roman" panose="02020603050405020304" pitchFamily="18" charset="0"/>
              </a:rPr>
              <a:t> Câu trần thuật:</a:t>
            </a:r>
            <a:r>
              <a:rPr lang="en-US" altLang="en-US" dirty="0">
                <a:solidFill>
                  <a:srgbClr val="000000"/>
                </a:solidFill>
                <a:latin typeface="Times New Roman" panose="02020603050405020304" pitchFamily="18" charset="0"/>
              </a:rPr>
              <a:t> Được dùng để nêu một nhận định có thể đánh giá theo tiêu chuẩn đúng hay sai.</a:t>
            </a:r>
          </a:p>
        </p:txBody>
      </p:sp>
      <p:sp>
        <p:nvSpPr>
          <p:cNvPr id="13" name="TextBox 12"/>
          <p:cNvSpPr txBox="1"/>
          <p:nvPr/>
        </p:nvSpPr>
        <p:spPr>
          <a:xfrm>
            <a:off x="189230" y="2783205"/>
            <a:ext cx="7122160" cy="521970"/>
          </a:xfrm>
          <a:prstGeom prst="rect">
            <a:avLst/>
          </a:prstGeom>
          <a:noFill/>
          <a:ln w="9525">
            <a:noFill/>
          </a:ln>
        </p:spPr>
        <p:txBody>
          <a:bodyPr wrap="square">
            <a:spAutoFit/>
          </a:bodyPr>
          <a:lstStyle/>
          <a:p>
            <a:pPr eaLnBrk="1" hangingPunct="1"/>
            <a:r>
              <a:rPr lang="en-US" altLang="x-none" dirty="0">
                <a:latin typeface="Times New Roman" panose="02020603050405020304" pitchFamily="18" charset="0"/>
              </a:rPr>
              <a:t>Ví dụ: Hôm nay, cả lớp đã soạn bài đày đủ.</a:t>
            </a:r>
          </a:p>
        </p:txBody>
      </p:sp>
      <p:sp>
        <p:nvSpPr>
          <p:cNvPr id="17" name="TextBox 16"/>
          <p:cNvSpPr txBox="1"/>
          <p:nvPr/>
        </p:nvSpPr>
        <p:spPr>
          <a:xfrm>
            <a:off x="304800" y="3670300"/>
            <a:ext cx="8091170" cy="2245360"/>
          </a:xfrm>
          <a:prstGeom prst="rect">
            <a:avLst/>
          </a:prstGeom>
          <a:noFill/>
          <a:ln w="9525">
            <a:noFill/>
          </a:ln>
        </p:spPr>
        <p:txBody>
          <a:bodyPr wrap="square">
            <a:spAutoFit/>
          </a:bodyPr>
          <a:lstStyle/>
          <a:p>
            <a:pPr eaLnBrk="1" hangingPunct="1">
              <a:spcBef>
                <a:spcPct val="50000"/>
              </a:spcBef>
              <a:buNone/>
            </a:pPr>
            <a:r>
              <a:rPr lang="en-US" altLang="en-US" sz="2400" dirty="0">
                <a:solidFill>
                  <a:srgbClr val="CC0000"/>
                </a:solidFill>
                <a:latin typeface="Times New Roman" panose="02020603050405020304" pitchFamily="18" charset="0"/>
                <a:cs typeface="Times New Roman" panose="02020603050405020304" pitchFamily="18" charset="0"/>
              </a:rPr>
              <a:t>-</a:t>
            </a:r>
            <a:r>
              <a:rPr lang="en-US" altLang="en-US" dirty="0">
                <a:solidFill>
                  <a:srgbClr val="CC0000"/>
                </a:solidFill>
                <a:latin typeface="Times New Roman" panose="02020603050405020304" pitchFamily="18" charset="0"/>
                <a:cs typeface="Times New Roman" panose="02020603050405020304" pitchFamily="18" charset="0"/>
              </a:rPr>
              <a:t> Câu cầu khiến</a:t>
            </a:r>
            <a:r>
              <a:rPr lang="en-US" altLang="en-US" dirty="0">
                <a:solidFill>
                  <a:srgbClr val="C00000"/>
                </a:solidFill>
                <a:latin typeface="Times New Roman" panose="02020603050405020304" pitchFamily="18" charset="0"/>
                <a:cs typeface="Times New Roman" panose="02020603050405020304" pitchFamily="18" charset="0"/>
              </a:rPr>
              <a:t>:  </a:t>
            </a:r>
          </a:p>
          <a:p>
            <a:pPr eaLnBrk="1" hangingPunct="1">
              <a:spcBef>
                <a:spcPct val="50000"/>
              </a:spcBef>
              <a:buNone/>
            </a:pPr>
            <a:r>
              <a:rPr lang="en-US" altLang="en-US" dirty="0">
                <a:solidFill>
                  <a:srgbClr val="000000"/>
                </a:solidFill>
                <a:latin typeface="Times New Roman" panose="02020603050405020304" pitchFamily="18" charset="0"/>
                <a:cs typeface="Times New Roman" panose="02020603050405020304" pitchFamily="18" charset="0"/>
              </a:rPr>
              <a:t>+ Dùng để cầu khiến, tức để ra lệnh, yêu cầu </a:t>
            </a:r>
            <a:r>
              <a:rPr lang="en-US" altLang="en-US" dirty="0">
                <a:solidFill>
                  <a:srgbClr val="000000"/>
                </a:solidFill>
                <a:latin typeface="Times New Roman" panose="02020603050405020304" pitchFamily="18" charset="0"/>
                <a:ea typeface="Times New Roman" panose="02020603050405020304" pitchFamily="18" charset="0"/>
              </a:rPr>
              <a:t>…</a:t>
            </a:r>
            <a:r>
              <a:rPr lang="en-US" altLang="en-US" dirty="0">
                <a:solidFill>
                  <a:srgbClr val="000000"/>
                </a:solidFill>
                <a:latin typeface="Times New Roman" panose="02020603050405020304" pitchFamily="18" charset="0"/>
                <a:cs typeface="Times New Roman" panose="02020603050405020304" pitchFamily="18" charset="0"/>
              </a:rPr>
              <a:t> người nghe thực hiện h</a:t>
            </a:r>
            <a:r>
              <a:rPr lang="en-US" altLang="en-US" dirty="0">
                <a:solidFill>
                  <a:srgbClr val="000000"/>
                </a:solidFill>
                <a:latin typeface="Times New Roman" panose="02020603050405020304" pitchFamily="18" charset="0"/>
                <a:ea typeface="Times New Roman" panose="02020603050405020304" pitchFamily="18" charset="0"/>
              </a:rPr>
              <a:t>à</a:t>
            </a:r>
            <a:r>
              <a:rPr lang="en-US" altLang="en-US" dirty="0">
                <a:solidFill>
                  <a:srgbClr val="000000"/>
                </a:solidFill>
                <a:latin typeface="Times New Roman" panose="02020603050405020304" pitchFamily="18" charset="0"/>
                <a:cs typeface="Times New Roman" panose="02020603050405020304" pitchFamily="18" charset="0"/>
              </a:rPr>
              <a:t>nh động được nói đến trong câu.	</a:t>
            </a:r>
          </a:p>
          <a:p>
            <a:pPr eaLnBrk="1" hangingPunct="1">
              <a:spcBef>
                <a:spcPct val="50000"/>
              </a:spcBef>
              <a:buNone/>
            </a:pPr>
            <a:r>
              <a:rPr lang="en-US" altLang="en-US" dirty="0">
                <a:solidFill>
                  <a:srgbClr val="000000"/>
                </a:solidFill>
                <a:latin typeface="Times New Roman" panose="02020603050405020304" pitchFamily="18" charset="0"/>
                <a:cs typeface="Times New Roman" panose="02020603050405020304" pitchFamily="18" charset="0"/>
              </a:rPr>
              <a:t>VD: Chúng ta hãy ôn b</a:t>
            </a:r>
            <a:r>
              <a:rPr lang="en-US" altLang="en-US" dirty="0">
                <a:solidFill>
                  <a:srgbClr val="000000"/>
                </a:solidFill>
                <a:latin typeface="Times New Roman" panose="02020603050405020304" pitchFamily="18" charset="0"/>
                <a:ea typeface="Times New Roman" panose="02020603050405020304" pitchFamily="18" charset="0"/>
              </a:rPr>
              <a:t>à</a:t>
            </a:r>
            <a:r>
              <a:rPr lang="en-US" altLang="en-US" dirty="0">
                <a:solidFill>
                  <a:srgbClr val="000000"/>
                </a:solidFill>
                <a:latin typeface="Times New Roman" panose="02020603050405020304" pitchFamily="18" charset="0"/>
                <a:cs typeface="Times New Roman" panose="02020603050405020304" pitchFamily="18" charset="0"/>
              </a:rPr>
              <a:t>i cho kỹ. </a:t>
            </a:r>
            <a:endParaRPr lang="en-US" alt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Rectangle 6"/>
          <p:cNvSpPr/>
          <p:nvPr/>
        </p:nvSpPr>
        <p:spPr>
          <a:xfrm>
            <a:off x="6934200" y="990600"/>
            <a:ext cx="558166" cy="584775"/>
          </a:xfrm>
          <a:prstGeom prst="rect">
            <a:avLst/>
          </a:prstGeom>
        </p:spPr>
        <p:txBody>
          <a:bodyPr wrap="none">
            <a:spAutoFit/>
          </a:bodyPr>
          <a:lstStyle/>
          <a:p>
            <a:r>
              <a:rPr lang="en-US" altLang="en-US" sz="3200" b="1" dirty="0" smtClean="0">
                <a:solidFill>
                  <a:srgbClr val="C00000"/>
                </a:solidFill>
                <a:sym typeface="Wingdings"/>
              </a:rPr>
              <a:t></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strips(downLef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barn(inVertical)">
                                      <p:cBhvr>
                                        <p:cTn id="1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13" grpId="0"/>
      <p:bldP spid="13" grpId="1"/>
      <p:bldP spid="17" grpId="0"/>
      <p:bldP spid="17"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371600" y="152400"/>
            <a:ext cx="6400800" cy="584200"/>
          </a:xfrm>
          <a:prstGeom prst="rect">
            <a:avLst/>
          </a:prstGeom>
        </p:spPr>
        <p:txBody>
          <a:bodyPr wrap="square">
            <a:spAutoFit/>
          </a:bodyPr>
          <a:lstStyle/>
          <a:p>
            <a:pPr eaLnBrk="1" hangingPunct="1"/>
            <a:r>
              <a:rPr lang="en-US" altLang="en-US" sz="3200" b="1" dirty="0">
                <a:solidFill>
                  <a:srgbClr val="FF3300"/>
                </a:solidFill>
                <a:effectLst>
                  <a:outerShdw blurRad="38100" dist="38100" dir="2700000">
                    <a:srgbClr val="000000"/>
                  </a:outerShdw>
                </a:effectLst>
                <a:latin typeface="Times New Roman" panose="02020603050405020304" pitchFamily="18" charset="0"/>
              </a:rPr>
              <a:t>ÔN TẬP PHẦN TIẾNG VIỆT </a:t>
            </a:r>
            <a:endParaRPr lang="en-US" altLang="x-none" sz="1800" dirty="0">
              <a:solidFill>
                <a:srgbClr val="000000"/>
              </a:solidFill>
              <a:latin typeface="Times New Roman" panose="02020603050405020304" pitchFamily="18" charset="0"/>
            </a:endParaRPr>
          </a:p>
        </p:txBody>
      </p:sp>
      <p:sp>
        <p:nvSpPr>
          <p:cNvPr id="6" name="Rectangle 5"/>
          <p:cNvSpPr/>
          <p:nvPr/>
        </p:nvSpPr>
        <p:spPr>
          <a:xfrm>
            <a:off x="381000" y="796925"/>
            <a:ext cx="8120380" cy="3969385"/>
          </a:xfrm>
          <a:prstGeom prst="rect">
            <a:avLst/>
          </a:prstGeom>
        </p:spPr>
        <p:txBody>
          <a:bodyPr wrap="square">
            <a:spAutoFit/>
          </a:bodyPr>
          <a:lstStyle/>
          <a:p>
            <a:pPr eaLnBrk="1" hangingPunct="1">
              <a:buNone/>
            </a:pPr>
            <a:r>
              <a:rPr lang="en-US" altLang="en-US" b="1" i="1" dirty="0">
                <a:solidFill>
                  <a:srgbClr val="FF0000"/>
                </a:solidFill>
                <a:effectLst>
                  <a:outerShdw blurRad="38100" dist="38100" dir="2700000">
                    <a:srgbClr val="000000"/>
                  </a:outerShdw>
                </a:effectLst>
                <a:latin typeface="Times New Roman" panose="02020603050405020304" pitchFamily="18" charset="0"/>
                <a:cs typeface="Times New Roman" panose="02020603050405020304" pitchFamily="18" charset="0"/>
              </a:rPr>
              <a:t>- </a:t>
            </a:r>
            <a:r>
              <a:rPr lang="en-US" altLang="en-US" b="1" dirty="0">
                <a:solidFill>
                  <a:srgbClr val="FF0000"/>
                </a:solidFill>
                <a:effectLst>
                  <a:outerShdw blurRad="38100" dist="38100" dir="2700000">
                    <a:srgbClr val="000000"/>
                  </a:outerShdw>
                </a:effectLst>
                <a:latin typeface="Times New Roman" panose="02020603050405020304" pitchFamily="18" charset="0"/>
                <a:cs typeface="Times New Roman" panose="02020603050405020304" pitchFamily="18" charset="0"/>
              </a:rPr>
              <a:t>Câu cảm thán:</a:t>
            </a:r>
          </a:p>
          <a:p>
            <a:pPr eaLnBrk="1" hangingPunct="1">
              <a:buNone/>
            </a:pPr>
            <a:r>
              <a:rPr lang="en-US" altLang="en-US" dirty="0">
                <a:solidFill>
                  <a:srgbClr val="000000"/>
                </a:solidFill>
                <a:latin typeface="Times New Roman" panose="02020603050405020304" pitchFamily="18" charset="0"/>
                <a:cs typeface="Times New Roman" panose="02020603050405020304" pitchFamily="18" charset="0"/>
              </a:rPr>
              <a:t>- Dùng để bộc lộ cảm xúc một cách trực tiếp.</a:t>
            </a:r>
          </a:p>
          <a:p>
            <a:pPr eaLnBrk="1" hangingPunct="1">
              <a:buChar char="-"/>
            </a:pPr>
            <a:r>
              <a:rPr lang="en-US" altLang="en-US" dirty="0">
                <a:solidFill>
                  <a:srgbClr val="000000"/>
                </a:solidFill>
                <a:latin typeface="Times New Roman" panose="02020603050405020304" pitchFamily="18" charset="0"/>
                <a:cs typeface="Times New Roman" panose="02020603050405020304" pitchFamily="18" charset="0"/>
              </a:rPr>
              <a:t> Câu cảm thán thường chứa các từ bộc lộ cảm xúc cao </a:t>
            </a:r>
          </a:p>
          <a:p>
            <a:pPr eaLnBrk="1" hangingPunct="1">
              <a:buNone/>
            </a:pPr>
            <a:r>
              <a:rPr lang="en-US" altLang="en-US" dirty="0">
                <a:solidFill>
                  <a:srgbClr val="000000"/>
                </a:solidFill>
                <a:latin typeface="Times New Roman" panose="02020603050405020304" pitchFamily="18" charset="0"/>
                <a:cs typeface="Times New Roman" panose="02020603050405020304" pitchFamily="18" charset="0"/>
              </a:rPr>
              <a:t>   (ôi, trời ơi, eo ơi </a:t>
            </a:r>
            <a:r>
              <a:rPr lang="en-US" altLang="en-US" dirty="0">
                <a:solidFill>
                  <a:srgbClr val="000000"/>
                </a:solidFill>
                <a:latin typeface="Times New Roman" panose="02020603050405020304" pitchFamily="18" charset="0"/>
                <a:ea typeface="Times New Roman" panose="02020603050405020304" pitchFamily="18" charset="0"/>
              </a:rPr>
              <a:t>…</a:t>
            </a:r>
            <a:r>
              <a:rPr lang="en-US" altLang="en-US" dirty="0">
                <a:solidFill>
                  <a:srgbClr val="000000"/>
                </a:solidFill>
                <a:latin typeface="Times New Roman" panose="02020603050405020304" pitchFamily="18" charset="0"/>
                <a:cs typeface="Times New Roman" panose="02020603050405020304" pitchFamily="18" charset="0"/>
              </a:rPr>
              <a:t>)</a:t>
            </a:r>
          </a:p>
          <a:p>
            <a:pPr eaLnBrk="1" hangingPunct="1">
              <a:buNone/>
            </a:pPr>
            <a:r>
              <a:rPr lang="en-US" altLang="en-US" b="1" dirty="0">
                <a:solidFill>
                  <a:srgbClr val="000000"/>
                </a:solidFill>
                <a:latin typeface="Times New Roman" panose="02020603050405020304" pitchFamily="18" charset="0"/>
                <a:cs typeface="Times New Roman" panose="02020603050405020304" pitchFamily="18" charset="0"/>
              </a:rPr>
              <a:t>VD:</a:t>
            </a:r>
            <a:r>
              <a:rPr lang="en-US" altLang="en-US" dirty="0">
                <a:solidFill>
                  <a:srgbClr val="000000"/>
                </a:solidFill>
                <a:latin typeface="Times New Roman" panose="02020603050405020304" pitchFamily="18" charset="0"/>
                <a:cs typeface="Times New Roman" panose="02020603050405020304" pitchFamily="18" charset="0"/>
              </a:rPr>
              <a:t> Than ôi ! Sức người khó lòng địch nổi với sức trời! </a:t>
            </a:r>
          </a:p>
          <a:p>
            <a:pPr eaLnBrk="1" hangingPunct="1">
              <a:buNone/>
            </a:pPr>
            <a:r>
              <a:rPr lang="en-US" altLang="en-US" dirty="0">
                <a:solidFill>
                  <a:srgbClr val="000000"/>
                </a:solidFill>
                <a:latin typeface="Times New Roman" panose="02020603050405020304" pitchFamily="18" charset="0"/>
                <a:cs typeface="Times New Roman" panose="02020603050405020304" pitchFamily="18" charset="0"/>
              </a:rPr>
              <a:t>     Thế đê không sao cự lại được với thế nước! Lo thay! </a:t>
            </a:r>
          </a:p>
          <a:p>
            <a:pPr eaLnBrk="1" hangingPunct="1">
              <a:buNone/>
            </a:pPr>
            <a:r>
              <a:rPr lang="en-US" altLang="en-US" dirty="0">
                <a:solidFill>
                  <a:srgbClr val="000000"/>
                </a:solidFill>
                <a:latin typeface="Times New Roman" panose="02020603050405020304" pitchFamily="18" charset="0"/>
                <a:cs typeface="Times New Roman" panose="02020603050405020304" pitchFamily="18" charset="0"/>
              </a:rPr>
              <a:t>     Nguy thay ! ( Phạm Duy Tốn)</a:t>
            </a:r>
            <a:endParaRPr lang="en-US" altLang="en-US" dirty="0">
              <a:solidFill>
                <a:srgbClr val="000000"/>
              </a:solidFill>
              <a:latin typeface="Times New Roman" panose="02020603050405020304" pitchFamily="18" charset="0"/>
              <a:ea typeface="Times New Roman" panose="02020603050405020304" pitchFamily="18" charset="0"/>
            </a:endParaRPr>
          </a:p>
        </p:txBody>
      </p:sp>
      <p:sp>
        <p:nvSpPr>
          <p:cNvPr id="4" name="Rectangle 3"/>
          <p:cNvSpPr/>
          <p:nvPr/>
        </p:nvSpPr>
        <p:spPr>
          <a:xfrm>
            <a:off x="7239000" y="609600"/>
            <a:ext cx="558166" cy="584775"/>
          </a:xfrm>
          <a:prstGeom prst="rect">
            <a:avLst/>
          </a:prstGeom>
        </p:spPr>
        <p:txBody>
          <a:bodyPr wrap="none">
            <a:spAutoFit/>
          </a:bodyPr>
          <a:lstStyle/>
          <a:p>
            <a:r>
              <a:rPr lang="en-US" altLang="en-US" sz="3200" b="1" dirty="0" smtClean="0">
                <a:solidFill>
                  <a:srgbClr val="C00000"/>
                </a:solidFill>
                <a:sym typeface="Wingdings"/>
              </a:rPr>
              <a:t></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edge">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7"/>
          <p:cNvSpPr txBox="1">
            <a:spLocks noChangeArrowheads="1"/>
          </p:cNvSpPr>
          <p:nvPr/>
        </p:nvSpPr>
        <p:spPr bwMode="auto">
          <a:xfrm>
            <a:off x="152400" y="136525"/>
            <a:ext cx="8915400" cy="854075"/>
          </a:xfrm>
          <a:prstGeom prst="rect">
            <a:avLst/>
          </a:prstGeom>
          <a:gradFill rotWithShape="1">
            <a:gsLst>
              <a:gs pos="0">
                <a:srgbClr val="FFFFFF"/>
              </a:gs>
              <a:gs pos="100000">
                <a:srgbClr val="4EE876"/>
              </a:gs>
            </a:gsLst>
            <a:path path="shape">
              <a:fillToRect l="50000" t="50000" r="50000" b="50000"/>
            </a:path>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altLang="en-US" sz="3200" b="1" dirty="0">
                <a:solidFill>
                  <a:srgbClr val="FF3300"/>
                </a:solidFill>
                <a:effectLst>
                  <a:outerShdw blurRad="38100" dist="38100" dir="2700000">
                    <a:srgbClr val="000000"/>
                  </a:outerShdw>
                </a:effectLst>
                <a:latin typeface="Times New Roman" panose="02020603050405020304" pitchFamily="18" charset="0"/>
              </a:rPr>
              <a:t> ÔN TẬP PHẦN TIẾNG VIỆT</a:t>
            </a:r>
          </a:p>
          <a:p>
            <a:pPr algn="ctr" eaLnBrk="1" hangingPunct="1">
              <a:spcBef>
                <a:spcPct val="50000"/>
              </a:spcBef>
            </a:pPr>
            <a:endParaRPr lang="en-US" altLang="en-US" sz="1200" b="1" dirty="0">
              <a:solidFill>
                <a:srgbClr val="FF3300"/>
              </a:solidFill>
              <a:effectLst>
                <a:outerShdw blurRad="38100" dist="38100" dir="2700000">
                  <a:srgbClr val="000000"/>
                </a:outerShdw>
              </a:effectLst>
              <a:latin typeface="Times New Roman" panose="02020603050405020304" pitchFamily="18" charset="0"/>
            </a:endParaRPr>
          </a:p>
        </p:txBody>
      </p:sp>
      <p:sp>
        <p:nvSpPr>
          <p:cNvPr id="7172" name="Rectangle 5"/>
          <p:cNvSpPr/>
          <p:nvPr/>
        </p:nvSpPr>
        <p:spPr>
          <a:xfrm>
            <a:off x="187325" y="1219200"/>
            <a:ext cx="4078361" cy="523220"/>
          </a:xfrm>
          <a:prstGeom prst="rect">
            <a:avLst/>
          </a:prstGeom>
          <a:noFill/>
          <a:ln w="9525">
            <a:noFill/>
          </a:ln>
        </p:spPr>
        <p:txBody>
          <a:bodyPr wrap="none">
            <a:spAutoFit/>
          </a:bodyPr>
          <a:lstStyle/>
          <a:p>
            <a:pPr eaLnBrk="1" hangingPunct="1">
              <a:spcBef>
                <a:spcPct val="50000"/>
              </a:spcBef>
              <a:buNone/>
            </a:pPr>
            <a:r>
              <a:rPr lang="en-US" altLang="en-US" b="1" dirty="0">
                <a:solidFill>
                  <a:srgbClr val="CC0000"/>
                </a:solidFill>
                <a:latin typeface="Times New Roman" panose="02020603050405020304" pitchFamily="18" charset="0"/>
                <a:cs typeface="Times New Roman" panose="02020603050405020304" pitchFamily="18" charset="0"/>
              </a:rPr>
              <a:t>b. Phân loại theo cấu tạo:</a:t>
            </a:r>
            <a:endParaRPr lang="en-US" altLang="en-US" b="1" dirty="0">
              <a:solidFill>
                <a:srgbClr val="CC0000"/>
              </a:solidFill>
              <a:latin typeface="Times New Roman" panose="02020603050405020304" pitchFamily="18" charset="0"/>
              <a:ea typeface="Times New Roman" panose="02020603050405020304" pitchFamily="18" charset="0"/>
            </a:endParaRPr>
          </a:p>
        </p:txBody>
      </p:sp>
      <p:sp>
        <p:nvSpPr>
          <p:cNvPr id="7" name="Rectangle 6"/>
          <p:cNvSpPr/>
          <p:nvPr/>
        </p:nvSpPr>
        <p:spPr>
          <a:xfrm>
            <a:off x="217805" y="1681480"/>
            <a:ext cx="6932295" cy="1384995"/>
          </a:xfrm>
          <a:prstGeom prst="rect">
            <a:avLst/>
          </a:prstGeom>
          <a:noFill/>
          <a:ln w="9525">
            <a:noFill/>
          </a:ln>
        </p:spPr>
        <p:txBody>
          <a:bodyPr wrap="square">
            <a:spAutoFit/>
          </a:bodyPr>
          <a:lstStyle/>
          <a:p>
            <a:pPr eaLnBrk="1" hangingPunct="1">
              <a:buNone/>
            </a:pPr>
            <a:r>
              <a:rPr lang="en-US" altLang="en-US" dirty="0">
                <a:solidFill>
                  <a:srgbClr val="000000"/>
                </a:solidFill>
                <a:latin typeface="Times New Roman" panose="02020603050405020304" pitchFamily="18" charset="0"/>
                <a:cs typeface="Times New Roman" panose="02020603050405020304" pitchFamily="18" charset="0"/>
              </a:rPr>
              <a:t>Hai loại:    	</a:t>
            </a:r>
          </a:p>
          <a:p>
            <a:pPr eaLnBrk="1" hangingPunct="1">
              <a:buNone/>
            </a:pPr>
            <a:r>
              <a:rPr lang="en-US" altLang="en-US" dirty="0">
                <a:solidFill>
                  <a:srgbClr val="000000"/>
                </a:solidFill>
                <a:latin typeface="Times New Roman" panose="02020603050405020304" pitchFamily="18" charset="0"/>
                <a:cs typeface="Times New Roman" panose="02020603050405020304" pitchFamily="18" charset="0"/>
              </a:rPr>
              <a:t>     + Câu bình thường (câu đơn v</a:t>
            </a:r>
            <a:r>
              <a:rPr lang="en-US" altLang="en-US" dirty="0">
                <a:solidFill>
                  <a:srgbClr val="000000"/>
                </a:solidFill>
                <a:latin typeface="Times New Roman" panose="02020603050405020304" pitchFamily="18" charset="0"/>
                <a:ea typeface="Times New Roman" panose="02020603050405020304" pitchFamily="18" charset="0"/>
              </a:rPr>
              <a:t>à</a:t>
            </a:r>
            <a:r>
              <a:rPr lang="en-US" altLang="en-US" dirty="0">
                <a:solidFill>
                  <a:srgbClr val="000000"/>
                </a:solidFill>
                <a:latin typeface="Times New Roman" panose="02020603050405020304" pitchFamily="18" charset="0"/>
                <a:cs typeface="Times New Roman" panose="02020603050405020304" pitchFamily="18" charset="0"/>
              </a:rPr>
              <a:t> câu phức)</a:t>
            </a:r>
          </a:p>
          <a:p>
            <a:pPr eaLnBrk="1" hangingPunct="1">
              <a:buNone/>
            </a:pPr>
            <a:r>
              <a:rPr lang="en-US" altLang="en-US" dirty="0">
                <a:solidFill>
                  <a:srgbClr val="000000"/>
                </a:solidFill>
                <a:latin typeface="Times New Roman" panose="02020603050405020304" pitchFamily="18" charset="0"/>
                <a:cs typeface="Times New Roman" panose="02020603050405020304" pitchFamily="18" charset="0"/>
              </a:rPr>
              <a:t>     + Câu đặc biệt</a:t>
            </a:r>
            <a:endParaRPr lang="en-US" altLang="en-US" dirty="0">
              <a:solidFill>
                <a:srgbClr val="000000"/>
              </a:solidFill>
              <a:latin typeface="Times New Roman" panose="02020603050405020304" pitchFamily="18" charset="0"/>
              <a:ea typeface="Times New Roman" panose="02020603050405020304" pitchFamily="18" charset="0"/>
            </a:endParaRPr>
          </a:p>
        </p:txBody>
      </p:sp>
      <p:sp>
        <p:nvSpPr>
          <p:cNvPr id="9" name="Rectangle 8"/>
          <p:cNvSpPr/>
          <p:nvPr/>
        </p:nvSpPr>
        <p:spPr>
          <a:xfrm>
            <a:off x="0" y="3352800"/>
            <a:ext cx="7138670" cy="523220"/>
          </a:xfrm>
          <a:prstGeom prst="rect">
            <a:avLst/>
          </a:prstGeom>
          <a:noFill/>
          <a:ln w="9525">
            <a:noFill/>
          </a:ln>
        </p:spPr>
        <p:txBody>
          <a:bodyPr wrap="square">
            <a:spAutoFit/>
          </a:bodyPr>
          <a:lstStyle/>
          <a:p>
            <a:pPr eaLnBrk="1" hangingPunct="1">
              <a:spcBef>
                <a:spcPct val="50000"/>
              </a:spcBef>
              <a:buNone/>
            </a:pP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dirty="0">
                <a:solidFill>
                  <a:srgbClr val="000000"/>
                </a:solidFill>
                <a:latin typeface="Times New Roman" panose="02020603050405020304" pitchFamily="18" charset="0"/>
                <a:cs typeface="Times New Roman" panose="02020603050405020304" pitchFamily="18" charset="0"/>
              </a:rPr>
              <a:t>Câu bình thường: có cấu tạo chủ ngữ v</a:t>
            </a:r>
            <a:r>
              <a:rPr lang="en-US" altLang="en-US" dirty="0">
                <a:solidFill>
                  <a:srgbClr val="000000"/>
                </a:solidFill>
                <a:latin typeface="Times New Roman" panose="02020603050405020304" pitchFamily="18" charset="0"/>
                <a:ea typeface="Times New Roman" panose="02020603050405020304" pitchFamily="18" charset="0"/>
              </a:rPr>
              <a:t>à</a:t>
            </a:r>
            <a:r>
              <a:rPr lang="en-US" altLang="en-US" dirty="0">
                <a:solidFill>
                  <a:srgbClr val="000000"/>
                </a:solidFill>
                <a:latin typeface="Times New Roman" panose="02020603050405020304" pitchFamily="18" charset="0"/>
                <a:cs typeface="Times New Roman" panose="02020603050405020304" pitchFamily="18" charset="0"/>
              </a:rPr>
              <a:t> vị ngữ.</a:t>
            </a:r>
            <a:endParaRPr lang="en-US" altLang="en-US" dirty="0">
              <a:solidFill>
                <a:srgbClr val="000000"/>
              </a:solidFill>
              <a:latin typeface="Times New Roman" panose="02020603050405020304" pitchFamily="18" charset="0"/>
              <a:ea typeface="Times New Roman" panose="02020603050405020304" pitchFamily="18" charset="0"/>
            </a:endParaRPr>
          </a:p>
        </p:txBody>
      </p:sp>
      <p:sp>
        <p:nvSpPr>
          <p:cNvPr id="11" name="Text Box 16"/>
          <p:cNvSpPr txBox="1"/>
          <p:nvPr/>
        </p:nvSpPr>
        <p:spPr>
          <a:xfrm>
            <a:off x="0" y="4114800"/>
            <a:ext cx="7354570" cy="954107"/>
          </a:xfrm>
          <a:prstGeom prst="rect">
            <a:avLst/>
          </a:prstGeom>
          <a:noFill/>
          <a:ln w="9525">
            <a:noFill/>
          </a:ln>
        </p:spPr>
        <p:txBody>
          <a:bodyPr wrap="square">
            <a:spAutoFit/>
          </a:bodyPr>
          <a:lstStyle/>
          <a:p>
            <a:pPr eaLnBrk="1" hangingPunct="1"/>
            <a:r>
              <a:rPr lang="en-US" altLang="en-US" dirty="0">
                <a:solidFill>
                  <a:srgbClr val="000000"/>
                </a:solidFill>
                <a:latin typeface="Times New Roman" panose="02020603050405020304" pitchFamily="18" charset="0"/>
                <a:cs typeface="Times New Roman" panose="02020603050405020304" pitchFamily="18" charset="0"/>
              </a:rPr>
              <a:t>- Câu đặc biệt: câu không có cấu tạo theo mô hình </a:t>
            </a:r>
            <a:r>
              <a:rPr lang="en-US" altLang="en-US" dirty="0" err="1">
                <a:solidFill>
                  <a:srgbClr val="000000"/>
                </a:solidFill>
                <a:latin typeface="Times New Roman" panose="02020603050405020304" pitchFamily="18" charset="0"/>
                <a:cs typeface="Times New Roman" panose="02020603050405020304" pitchFamily="18" charset="0"/>
              </a:rPr>
              <a:t>chủ</a:t>
            </a:r>
            <a:r>
              <a:rPr lang="en-US" altLang="en-US" dirty="0">
                <a:solidFill>
                  <a:srgbClr val="000000"/>
                </a:solidFill>
                <a:latin typeface="Times New Roman" panose="02020603050405020304" pitchFamily="18" charset="0"/>
                <a:cs typeface="Times New Roman" panose="02020603050405020304" pitchFamily="18" charset="0"/>
              </a:rPr>
              <a:t> </a:t>
            </a:r>
            <a:r>
              <a:rPr lang="en-US" altLang="en-US" dirty="0" err="1" smtClean="0">
                <a:solidFill>
                  <a:srgbClr val="000000"/>
                </a:solidFill>
                <a:latin typeface="Times New Roman" panose="02020603050405020304" pitchFamily="18" charset="0"/>
                <a:cs typeface="Times New Roman" panose="02020603050405020304" pitchFamily="18" charset="0"/>
              </a:rPr>
              <a:t>ngữ</a:t>
            </a:r>
            <a:r>
              <a:rPr lang="en-US" altLang="en-US" dirty="0" smtClean="0">
                <a:solidFill>
                  <a:srgbClr val="000000"/>
                </a:solidFill>
                <a:latin typeface="Times New Roman" panose="02020603050405020304" pitchFamily="18" charset="0"/>
                <a:cs typeface="Times New Roman" panose="02020603050405020304" pitchFamily="18" charset="0"/>
              </a:rPr>
              <a:t> - </a:t>
            </a:r>
            <a:r>
              <a:rPr lang="en-US" altLang="en-US" dirty="0" err="1" smtClean="0">
                <a:solidFill>
                  <a:srgbClr val="000000"/>
                </a:solidFill>
                <a:latin typeface="Times New Roman" panose="02020603050405020304" pitchFamily="18" charset="0"/>
                <a:cs typeface="Times New Roman" panose="02020603050405020304" pitchFamily="18" charset="0"/>
              </a:rPr>
              <a:t>vị</a:t>
            </a:r>
            <a:r>
              <a:rPr lang="en-US" altLang="en-US" dirty="0" smtClean="0">
                <a:solidFill>
                  <a:srgbClr val="000000"/>
                </a:solidFill>
                <a:latin typeface="Times New Roman" panose="02020603050405020304" pitchFamily="18" charset="0"/>
                <a:cs typeface="Times New Roman" panose="02020603050405020304" pitchFamily="18" charset="0"/>
              </a:rPr>
              <a:t> </a:t>
            </a:r>
            <a:r>
              <a:rPr lang="en-US" altLang="en-US" dirty="0">
                <a:solidFill>
                  <a:srgbClr val="000000"/>
                </a:solidFill>
                <a:latin typeface="Times New Roman" panose="02020603050405020304" pitchFamily="18" charset="0"/>
                <a:cs typeface="Times New Roman" panose="02020603050405020304" pitchFamily="18" charset="0"/>
              </a:rPr>
              <a:t>ngữ</a:t>
            </a:r>
            <a:endParaRPr lang="en-US" altLang="en-US" dirty="0">
              <a:solidFill>
                <a:srgbClr val="000000"/>
              </a:solidFill>
              <a:latin typeface="Times New Roman" panose="02020603050405020304" pitchFamily="18" charset="0"/>
              <a:ea typeface="Times New Roman" panose="02020603050405020304" pitchFamily="18" charset="0"/>
            </a:endParaRPr>
          </a:p>
        </p:txBody>
      </p:sp>
      <p:sp>
        <p:nvSpPr>
          <p:cNvPr id="8" name="Rectangle 7"/>
          <p:cNvSpPr/>
          <p:nvPr/>
        </p:nvSpPr>
        <p:spPr>
          <a:xfrm>
            <a:off x="6934200" y="990600"/>
            <a:ext cx="558166" cy="584775"/>
          </a:xfrm>
          <a:prstGeom prst="rect">
            <a:avLst/>
          </a:prstGeom>
        </p:spPr>
        <p:txBody>
          <a:bodyPr wrap="none">
            <a:spAutoFit/>
          </a:bodyPr>
          <a:lstStyle/>
          <a:p>
            <a:r>
              <a:rPr lang="en-US" altLang="en-US" sz="3200" b="1" dirty="0" smtClean="0">
                <a:solidFill>
                  <a:srgbClr val="C00000"/>
                </a:solidFill>
                <a:sym typeface="Wingdings"/>
              </a:rPr>
              <a:t></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7172"/>
                                        </p:tgtEl>
                                        <p:attrNameLst>
                                          <p:attrName>style.visibility</p:attrName>
                                        </p:attrNameLst>
                                      </p:cBhvr>
                                      <p:to>
                                        <p:strVal val="visible"/>
                                      </p:to>
                                    </p:set>
                                    <p:animEffect transition="in" filter="diamond(in)">
                                      <p:cBhvr>
                                        <p:cTn id="7" dur="2000"/>
                                        <p:tgtEl>
                                          <p:spTgt spid="717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heel(1)">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randombar(horizont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arn(inVertical)">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p:bldP spid="7172" grpId="1"/>
      <p:bldP spid="7" grpId="0"/>
      <p:bldP spid="7" grpId="1"/>
      <p:bldP spid="9" grpId="0"/>
      <p:bldP spid="9" grpId="1"/>
      <p:bldP spid="11" grpId="0"/>
      <p:bldP spid="11"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7"/>
          <p:cNvSpPr txBox="1">
            <a:spLocks noChangeArrowheads="1"/>
          </p:cNvSpPr>
          <p:nvPr/>
        </p:nvSpPr>
        <p:spPr bwMode="auto">
          <a:xfrm>
            <a:off x="152400" y="30163"/>
            <a:ext cx="8915400" cy="854075"/>
          </a:xfrm>
          <a:prstGeom prst="rect">
            <a:avLst/>
          </a:prstGeom>
          <a:gradFill rotWithShape="1">
            <a:gsLst>
              <a:gs pos="0">
                <a:srgbClr val="FFFFFF"/>
              </a:gs>
              <a:gs pos="100000">
                <a:srgbClr val="4EE876"/>
              </a:gs>
            </a:gsLst>
            <a:path path="shape">
              <a:fillToRect l="50000" t="50000" r="50000" b="50000"/>
            </a:path>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altLang="en-US" sz="3200" b="1" dirty="0">
                <a:solidFill>
                  <a:srgbClr val="FF3300"/>
                </a:solidFill>
                <a:effectLst>
                  <a:outerShdw blurRad="38100" dist="38100" dir="2700000">
                    <a:srgbClr val="000000"/>
                  </a:outerShdw>
                </a:effectLst>
                <a:latin typeface="Times New Roman" panose="02020603050405020304" pitchFamily="18" charset="0"/>
              </a:rPr>
              <a:t> ÔN TẬP PHẦN TIẾNG VIỆT</a:t>
            </a:r>
          </a:p>
          <a:p>
            <a:pPr algn="ctr" eaLnBrk="1" hangingPunct="1">
              <a:spcBef>
                <a:spcPct val="50000"/>
              </a:spcBef>
            </a:pPr>
            <a:endParaRPr lang="en-US" altLang="en-US" sz="1200" b="1" dirty="0">
              <a:solidFill>
                <a:srgbClr val="FF3300"/>
              </a:solidFill>
              <a:effectLst>
                <a:outerShdw blurRad="38100" dist="38100" dir="2700000">
                  <a:srgbClr val="000000"/>
                </a:outerShdw>
              </a:effectLst>
              <a:latin typeface="Times New Roman" panose="02020603050405020304" pitchFamily="18" charset="0"/>
            </a:endParaRPr>
          </a:p>
        </p:txBody>
      </p:sp>
      <p:sp>
        <p:nvSpPr>
          <p:cNvPr id="7" name="Text Box 7"/>
          <p:cNvSpPr txBox="1">
            <a:spLocks noChangeArrowheads="1"/>
          </p:cNvSpPr>
          <p:nvPr/>
        </p:nvSpPr>
        <p:spPr bwMode="auto">
          <a:xfrm>
            <a:off x="111125" y="1154113"/>
            <a:ext cx="3200400"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en-US" b="1" dirty="0">
                <a:solidFill>
                  <a:srgbClr val="CC0000"/>
                </a:solidFill>
                <a:cs typeface="Times New Roman" pitchFamily="18" charset="0"/>
              </a:rPr>
              <a:t>2. Về các dấu câu:</a:t>
            </a:r>
            <a:endParaRPr lang="en-US" altLang="en-US" b="1" dirty="0">
              <a:solidFill>
                <a:srgbClr val="CC0000"/>
              </a:solidFill>
              <a:ea typeface="Times New Roman" panose="02020603050405020304" pitchFamily="18" charset="0"/>
              <a:cs typeface="Times New Roman" pitchFamily="18" charset="0"/>
            </a:endParaRPr>
          </a:p>
        </p:txBody>
      </p:sp>
      <p:sp>
        <p:nvSpPr>
          <p:cNvPr id="8" name="Text Box 9"/>
          <p:cNvSpPr txBox="1">
            <a:spLocks noChangeArrowheads="1"/>
          </p:cNvSpPr>
          <p:nvPr/>
        </p:nvSpPr>
        <p:spPr bwMode="auto">
          <a:xfrm>
            <a:off x="0" y="1752600"/>
            <a:ext cx="8463280" cy="9541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eaLnBrk="1" hangingPunct="1">
              <a:spcBef>
                <a:spcPct val="50000"/>
              </a:spcBef>
            </a:pPr>
            <a:r>
              <a:rPr lang="en-US" altLang="en-US" dirty="0">
                <a:solidFill>
                  <a:srgbClr val="000000"/>
                </a:solidFill>
                <a:latin typeface="Arial" panose="020B0604020202020204" pitchFamily="34" charset="0"/>
              </a:rPr>
              <a:t> </a:t>
            </a:r>
            <a:r>
              <a:rPr lang="en-US" altLang="en-US" dirty="0">
                <a:solidFill>
                  <a:srgbClr val="C00000"/>
                </a:solidFill>
                <a:latin typeface="Times New Roman" panose="02020603050405020304" pitchFamily="18" charset="0"/>
                <a:cs typeface="Times New Roman" panose="02020603050405020304" pitchFamily="18" charset="0"/>
              </a:rPr>
              <a:t>a. Dấu chấm: </a:t>
            </a:r>
            <a:r>
              <a:rPr lang="en-US" altLang="en-US" dirty="0">
                <a:solidFill>
                  <a:srgbClr val="000000"/>
                </a:solidFill>
                <a:latin typeface="Times New Roman" panose="02020603050405020304" pitchFamily="18" charset="0"/>
                <a:cs typeface="Times New Roman" panose="02020603050405020304" pitchFamily="18" charset="0"/>
              </a:rPr>
              <a:t>Dùng để kết thúc câu, ngắt một câu đã trọn ý. </a:t>
            </a:r>
            <a:endParaRPr lang="en-US" altLang="en-US" dirty="0">
              <a:solidFill>
                <a:srgbClr val="000000"/>
              </a:solidFill>
              <a:latin typeface="Times New Roman" panose="02020603050405020304" pitchFamily="18" charset="0"/>
              <a:ea typeface="Times New Roman" panose="02020603050405020304" pitchFamily="18" charset="0"/>
            </a:endParaRPr>
          </a:p>
        </p:txBody>
      </p:sp>
      <p:sp>
        <p:nvSpPr>
          <p:cNvPr id="10" name="Text Box 12"/>
          <p:cNvSpPr txBox="1"/>
          <p:nvPr/>
        </p:nvSpPr>
        <p:spPr>
          <a:xfrm>
            <a:off x="0" y="2743200"/>
            <a:ext cx="8300720" cy="1815882"/>
          </a:xfrm>
          <a:prstGeom prst="rect">
            <a:avLst/>
          </a:prstGeom>
          <a:noFill/>
          <a:ln w="9525">
            <a:noFill/>
          </a:ln>
        </p:spPr>
        <p:txBody>
          <a:bodyPr wrap="square">
            <a:spAutoFit/>
          </a:bodyPr>
          <a:lstStyle/>
          <a:p>
            <a:pPr eaLnBrk="1" hangingPunct="1"/>
            <a:r>
              <a:rPr lang="en-US" altLang="en-US" dirty="0">
                <a:solidFill>
                  <a:srgbClr val="C00000"/>
                </a:solidFill>
                <a:latin typeface="Times New Roman" panose="02020603050405020304" pitchFamily="18" charset="0"/>
                <a:cs typeface="Times New Roman" panose="02020603050405020304" pitchFamily="18" charset="0"/>
              </a:rPr>
              <a:t>b. Dấu phẩy: </a:t>
            </a:r>
            <a:r>
              <a:rPr lang="en-US" altLang="en-US" dirty="0">
                <a:solidFill>
                  <a:srgbClr val="000000"/>
                </a:solidFill>
                <a:latin typeface="Times New Roman" panose="02020603050405020304" pitchFamily="18" charset="0"/>
                <a:cs typeface="Times New Roman" panose="02020603050405020304" pitchFamily="18" charset="0"/>
              </a:rPr>
              <a:t>Dùng trong câu nhằm:  </a:t>
            </a:r>
          </a:p>
          <a:p>
            <a:pPr eaLnBrk="1" hangingPunct="1"/>
            <a:r>
              <a:rPr lang="en-US" altLang="en-US" dirty="0">
                <a:solidFill>
                  <a:srgbClr val="000000"/>
                </a:solidFill>
                <a:latin typeface="Times New Roman" panose="02020603050405020304" pitchFamily="18" charset="0"/>
                <a:cs typeface="Times New Roman" panose="02020603050405020304" pitchFamily="18" charset="0"/>
              </a:rPr>
              <a:t>- Phân cách các từ ngữ cùng giữ một chức vụ ngữ pháp.</a:t>
            </a:r>
          </a:p>
          <a:p>
            <a:pPr eaLnBrk="1" hangingPunct="1"/>
            <a:r>
              <a:rPr lang="en-US" altLang="en-US" dirty="0">
                <a:solidFill>
                  <a:srgbClr val="000000"/>
                </a:solidFill>
                <a:latin typeface="Times New Roman" panose="02020603050405020304" pitchFamily="18" charset="0"/>
                <a:cs typeface="Times New Roman" panose="02020603050405020304" pitchFamily="18" charset="0"/>
              </a:rPr>
              <a:t>- Phân cách các vế câu trong câu ghép.</a:t>
            </a:r>
          </a:p>
          <a:p>
            <a:pPr eaLnBrk="1" hangingPunct="1"/>
            <a:r>
              <a:rPr lang="en-US" altLang="en-US" dirty="0">
                <a:solidFill>
                  <a:srgbClr val="000000"/>
                </a:solidFill>
                <a:latin typeface="Times New Roman" panose="02020603050405020304" pitchFamily="18" charset="0"/>
                <a:cs typeface="Times New Roman" panose="02020603050405020304" pitchFamily="18" charset="0"/>
              </a:rPr>
              <a:t>- Phân cách các th</a:t>
            </a:r>
            <a:r>
              <a:rPr lang="en-US" altLang="en-US" dirty="0">
                <a:solidFill>
                  <a:srgbClr val="000000"/>
                </a:solidFill>
                <a:latin typeface="Times New Roman" panose="02020603050405020304" pitchFamily="18" charset="0"/>
                <a:ea typeface="Times New Roman" panose="02020603050405020304" pitchFamily="18" charset="0"/>
              </a:rPr>
              <a:t>à</a:t>
            </a:r>
            <a:r>
              <a:rPr lang="en-US" altLang="en-US" dirty="0">
                <a:solidFill>
                  <a:srgbClr val="000000"/>
                </a:solidFill>
                <a:latin typeface="Times New Roman" panose="02020603050405020304" pitchFamily="18" charset="0"/>
                <a:cs typeface="Times New Roman" panose="02020603050405020304" pitchFamily="18" charset="0"/>
              </a:rPr>
              <a:t>nh phần phụ v</a:t>
            </a:r>
            <a:r>
              <a:rPr lang="en-US" altLang="en-US" dirty="0">
                <a:solidFill>
                  <a:srgbClr val="000000"/>
                </a:solidFill>
                <a:latin typeface="Times New Roman" panose="02020603050405020304" pitchFamily="18" charset="0"/>
                <a:ea typeface="Times New Roman" panose="02020603050405020304" pitchFamily="18" charset="0"/>
              </a:rPr>
              <a:t>à</a:t>
            </a:r>
            <a:r>
              <a:rPr lang="en-US" altLang="en-US" dirty="0">
                <a:solidFill>
                  <a:srgbClr val="000000"/>
                </a:solidFill>
                <a:latin typeface="Times New Roman" panose="02020603050405020304" pitchFamily="18" charset="0"/>
                <a:cs typeface="Times New Roman" panose="02020603050405020304" pitchFamily="18" charset="0"/>
              </a:rPr>
              <a:t> nòng cốt câu.</a:t>
            </a:r>
            <a:endParaRPr lang="en-US" altLang="en-US" dirty="0">
              <a:solidFill>
                <a:srgbClr val="000000"/>
              </a:solidFill>
              <a:latin typeface="Times New Roman" panose="02020603050405020304" pitchFamily="18" charset="0"/>
              <a:ea typeface="Times New Roman" panose="02020603050405020304" pitchFamily="18" charset="0"/>
            </a:endParaRPr>
          </a:p>
        </p:txBody>
      </p:sp>
      <p:sp>
        <p:nvSpPr>
          <p:cNvPr id="6" name="Rectangle 5"/>
          <p:cNvSpPr/>
          <p:nvPr/>
        </p:nvSpPr>
        <p:spPr>
          <a:xfrm>
            <a:off x="6934200" y="990600"/>
            <a:ext cx="558166" cy="584775"/>
          </a:xfrm>
          <a:prstGeom prst="rect">
            <a:avLst/>
          </a:prstGeom>
        </p:spPr>
        <p:txBody>
          <a:bodyPr wrap="none">
            <a:spAutoFit/>
          </a:bodyPr>
          <a:lstStyle/>
          <a:p>
            <a:r>
              <a:rPr lang="en-US" altLang="en-US" sz="3200" b="1" dirty="0" smtClean="0">
                <a:solidFill>
                  <a:srgbClr val="C00000"/>
                </a:solidFill>
                <a:sym typeface="Wingdings"/>
              </a:rPr>
              <a:t></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linds(horizontal)">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blinds(horizontal)">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0">
                                            <p:txEl>
                                              <p:pRg st="0" end="0"/>
                                            </p:txEl>
                                          </p:spTgt>
                                        </p:tgtEl>
                                        <p:attrNameLst>
                                          <p:attrName>style.visibility</p:attrName>
                                        </p:attrNameLst>
                                      </p:cBhvr>
                                      <p:to>
                                        <p:strVal val="visible"/>
                                      </p:to>
                                    </p:set>
                                    <p:animEffect transition="in" filter="blinds(horizontal)">
                                      <p:cBhvr>
                                        <p:cTn id="17" dur="500"/>
                                        <p:tgtEl>
                                          <p:spTgt spid="10">
                                            <p:txEl>
                                              <p:pRg st="0" end="0"/>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10">
                                            <p:txEl>
                                              <p:pRg st="1" end="1"/>
                                            </p:txEl>
                                          </p:spTgt>
                                        </p:tgtEl>
                                        <p:attrNameLst>
                                          <p:attrName>style.visibility</p:attrName>
                                        </p:attrNameLst>
                                      </p:cBhvr>
                                      <p:to>
                                        <p:strVal val="visible"/>
                                      </p:to>
                                    </p:set>
                                    <p:animEffect transition="in" filter="blinds(horizontal)">
                                      <p:cBhvr>
                                        <p:cTn id="20" dur="500"/>
                                        <p:tgtEl>
                                          <p:spTgt spid="10">
                                            <p:txEl>
                                              <p:pRg st="1" end="1"/>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10">
                                            <p:txEl>
                                              <p:pRg st="2" end="2"/>
                                            </p:txEl>
                                          </p:spTgt>
                                        </p:tgtEl>
                                        <p:attrNameLst>
                                          <p:attrName>style.visibility</p:attrName>
                                        </p:attrNameLst>
                                      </p:cBhvr>
                                      <p:to>
                                        <p:strVal val="visible"/>
                                      </p:to>
                                    </p:set>
                                    <p:animEffect transition="in" filter="blinds(horizontal)">
                                      <p:cBhvr>
                                        <p:cTn id="23" dur="500"/>
                                        <p:tgtEl>
                                          <p:spTgt spid="10">
                                            <p:txEl>
                                              <p:pRg st="2" end="2"/>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10">
                                            <p:txEl>
                                              <p:pRg st="3" end="3"/>
                                            </p:txEl>
                                          </p:spTgt>
                                        </p:tgtEl>
                                        <p:attrNameLst>
                                          <p:attrName>style.visibility</p:attrName>
                                        </p:attrNameLst>
                                      </p:cBhvr>
                                      <p:to>
                                        <p:strVal val="visible"/>
                                      </p:to>
                                    </p:set>
                                    <p:animEffect transition="in" filter="blinds(horizontal)">
                                      <p:cBhvr>
                                        <p:cTn id="26" dur="500"/>
                                        <p:tgtEl>
                                          <p:spTgt spid="1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7"/>
          <p:cNvSpPr txBox="1">
            <a:spLocks noChangeArrowheads="1"/>
          </p:cNvSpPr>
          <p:nvPr/>
        </p:nvSpPr>
        <p:spPr bwMode="auto">
          <a:xfrm>
            <a:off x="152400" y="136525"/>
            <a:ext cx="8915400" cy="854075"/>
          </a:xfrm>
          <a:prstGeom prst="rect">
            <a:avLst/>
          </a:prstGeom>
          <a:gradFill rotWithShape="1">
            <a:gsLst>
              <a:gs pos="0">
                <a:srgbClr val="FFFFFF"/>
              </a:gs>
              <a:gs pos="100000">
                <a:srgbClr val="4EE876"/>
              </a:gs>
            </a:gsLst>
            <a:path path="shape">
              <a:fillToRect l="50000" t="50000" r="50000" b="50000"/>
            </a:path>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altLang="en-US" sz="3200" b="1" dirty="0">
                <a:solidFill>
                  <a:srgbClr val="FF3300"/>
                </a:solidFill>
                <a:effectLst>
                  <a:outerShdw blurRad="38100" dist="38100" dir="2700000">
                    <a:srgbClr val="000000"/>
                  </a:outerShdw>
                </a:effectLst>
                <a:latin typeface="Times New Roman" panose="02020603050405020304" pitchFamily="18" charset="0"/>
              </a:rPr>
              <a:t> ÔN TẬP PHẦN TIẾNG VIỆT</a:t>
            </a:r>
          </a:p>
          <a:p>
            <a:pPr algn="ctr" eaLnBrk="1" hangingPunct="1">
              <a:spcBef>
                <a:spcPct val="50000"/>
              </a:spcBef>
            </a:pPr>
            <a:endParaRPr lang="en-US" altLang="en-US" sz="1200" b="1" dirty="0">
              <a:solidFill>
                <a:srgbClr val="FF3300"/>
              </a:solidFill>
              <a:effectLst>
                <a:outerShdw blurRad="38100" dist="38100" dir="2700000">
                  <a:srgbClr val="000000"/>
                </a:outerShdw>
              </a:effectLst>
              <a:latin typeface="Times New Roman" panose="02020603050405020304" pitchFamily="18" charset="0"/>
            </a:endParaRPr>
          </a:p>
        </p:txBody>
      </p:sp>
      <p:sp>
        <p:nvSpPr>
          <p:cNvPr id="9220" name="Rectangle 5"/>
          <p:cNvSpPr/>
          <p:nvPr/>
        </p:nvSpPr>
        <p:spPr>
          <a:xfrm>
            <a:off x="215900" y="1154430"/>
            <a:ext cx="8202295" cy="1938020"/>
          </a:xfrm>
          <a:prstGeom prst="rect">
            <a:avLst/>
          </a:prstGeom>
          <a:noFill/>
          <a:ln w="9525">
            <a:noFill/>
          </a:ln>
        </p:spPr>
        <p:txBody>
          <a:bodyPr wrap="square">
            <a:spAutoFit/>
          </a:bodyPr>
          <a:lstStyle/>
          <a:p>
            <a:pPr eaLnBrk="1" hangingPunct="1">
              <a:buNone/>
            </a:pPr>
            <a:r>
              <a:rPr lang="en-US" altLang="en-US" sz="2400" dirty="0">
                <a:solidFill>
                  <a:srgbClr val="C00000"/>
                </a:solidFill>
                <a:latin typeface="Times New Roman" panose="02020603050405020304" pitchFamily="18" charset="0"/>
                <a:cs typeface="Times New Roman" panose="02020603050405020304" pitchFamily="18" charset="0"/>
              </a:rPr>
              <a:t>C. Dấu chấm phẩy được dùng để: </a:t>
            </a:r>
          </a:p>
          <a:p>
            <a:pPr eaLnBrk="1" hangingPunct="1">
              <a:buNone/>
            </a:pPr>
            <a:r>
              <a:rPr lang="en-US" altLang="en-US" sz="2400" dirty="0" smtClean="0">
                <a:solidFill>
                  <a:srgbClr val="000000"/>
                </a:solidFill>
                <a:latin typeface="Times New Roman" panose="02020603050405020304" pitchFamily="18" charset="0"/>
                <a:cs typeface="Times New Roman" panose="02020603050405020304" pitchFamily="18" charset="0"/>
              </a:rPr>
              <a:t>- </a:t>
            </a:r>
            <a:r>
              <a:rPr lang="en-US" altLang="en-US" sz="2400" dirty="0">
                <a:solidFill>
                  <a:srgbClr val="000000"/>
                </a:solidFill>
                <a:latin typeface="Times New Roman" panose="02020603050405020304" pitchFamily="18" charset="0"/>
                <a:cs typeface="Times New Roman" panose="02020603050405020304" pitchFamily="18" charset="0"/>
              </a:rPr>
              <a:t>Đánh dấu ranh giới giữa các vế của một câu ghép có cấu tạo phức tạp;</a:t>
            </a:r>
          </a:p>
          <a:p>
            <a:pPr eaLnBrk="1" hangingPunct="1">
              <a:buNone/>
            </a:pPr>
            <a:r>
              <a:rPr lang="en-US" altLang="en-US" sz="2400" dirty="0" smtClean="0">
                <a:solidFill>
                  <a:srgbClr val="000000"/>
                </a:solidFill>
                <a:latin typeface="Times New Roman" panose="02020603050405020304" pitchFamily="18" charset="0"/>
                <a:cs typeface="Times New Roman" panose="02020603050405020304" pitchFamily="18" charset="0"/>
              </a:rPr>
              <a:t>- </a:t>
            </a:r>
            <a:r>
              <a:rPr lang="en-US" altLang="en-US" sz="2400" dirty="0">
                <a:solidFill>
                  <a:srgbClr val="000000"/>
                </a:solidFill>
                <a:latin typeface="Times New Roman" panose="02020603050405020304" pitchFamily="18" charset="0"/>
                <a:cs typeface="Times New Roman" panose="02020603050405020304" pitchFamily="18" charset="0"/>
              </a:rPr>
              <a:t>Đánh dấu ranh giới giữa các bộ phận trong một phép liệt kê phức tạp.</a:t>
            </a:r>
            <a:endParaRPr lang="en-US" altLang="en-US" sz="2400" dirty="0">
              <a:solidFill>
                <a:srgbClr val="000000"/>
              </a:solidFill>
              <a:latin typeface="Times New Roman" panose="02020603050405020304" pitchFamily="18" charset="0"/>
              <a:ea typeface="Times New Roman" panose="02020603050405020304" pitchFamily="18" charset="0"/>
            </a:endParaRPr>
          </a:p>
        </p:txBody>
      </p:sp>
      <p:sp>
        <p:nvSpPr>
          <p:cNvPr id="9222" name="Rectangle 8"/>
          <p:cNvSpPr/>
          <p:nvPr/>
        </p:nvSpPr>
        <p:spPr>
          <a:xfrm>
            <a:off x="244475" y="3276600"/>
            <a:ext cx="8333105" cy="1938020"/>
          </a:xfrm>
          <a:prstGeom prst="rect">
            <a:avLst/>
          </a:prstGeom>
          <a:noFill/>
          <a:ln w="9525">
            <a:noFill/>
          </a:ln>
        </p:spPr>
        <p:txBody>
          <a:bodyPr wrap="square">
            <a:spAutoFit/>
          </a:bodyPr>
          <a:lstStyle/>
          <a:p>
            <a:pPr eaLnBrk="1" hangingPunct="1">
              <a:buNone/>
            </a:pPr>
            <a:r>
              <a:rPr lang="en-US" altLang="en-US" sz="2400" dirty="0">
                <a:solidFill>
                  <a:srgbClr val="C00000"/>
                </a:solidFill>
                <a:latin typeface="Times New Roman" panose="02020603050405020304" pitchFamily="18" charset="0"/>
                <a:cs typeface="Times New Roman" panose="02020603050405020304" pitchFamily="18" charset="0"/>
              </a:rPr>
              <a:t>d. Dấu chấm lửng:</a:t>
            </a:r>
          </a:p>
          <a:p>
            <a:pPr eaLnBrk="1" hangingPunct="1">
              <a:buNone/>
            </a:pPr>
            <a:r>
              <a:rPr lang="en-US" altLang="en-US" sz="2400" dirty="0">
                <a:solidFill>
                  <a:srgbClr val="000000"/>
                </a:solidFill>
                <a:latin typeface="Times New Roman" panose="02020603050405020304" pitchFamily="18" charset="0"/>
                <a:cs typeface="Times New Roman" panose="02020603050405020304" pitchFamily="18" charset="0"/>
              </a:rPr>
              <a:t>- Tỏ ý còn nhiều sự vật, hiện tượng tương tự chưa liệt kê hết;</a:t>
            </a:r>
          </a:p>
          <a:p>
            <a:pPr eaLnBrk="1" hangingPunct="1">
              <a:buNone/>
            </a:pPr>
            <a:r>
              <a:rPr lang="en-US" altLang="en-US" sz="2400" dirty="0">
                <a:solidFill>
                  <a:srgbClr val="000000"/>
                </a:solidFill>
                <a:latin typeface="Times New Roman" panose="02020603050405020304" pitchFamily="18" charset="0"/>
                <a:cs typeface="Times New Roman" panose="02020603050405020304" pitchFamily="18" charset="0"/>
              </a:rPr>
              <a:t>- Thể hiện chỗ lời nói bỏ dở hay ngập ngừng, ngắt quảng;</a:t>
            </a:r>
          </a:p>
          <a:p>
            <a:pPr eaLnBrk="1" hangingPunct="1">
              <a:buNone/>
            </a:pPr>
            <a:r>
              <a:rPr lang="en-US" altLang="en-US" sz="2400" dirty="0">
                <a:solidFill>
                  <a:srgbClr val="000000"/>
                </a:solidFill>
                <a:latin typeface="Times New Roman" panose="02020603050405020304" pitchFamily="18" charset="0"/>
                <a:cs typeface="Times New Roman" panose="02020603050405020304" pitchFamily="18" charset="0"/>
              </a:rPr>
              <a:t>- L</a:t>
            </a:r>
            <a:r>
              <a:rPr lang="en-US" altLang="en-US" sz="2400" dirty="0">
                <a:solidFill>
                  <a:srgbClr val="000000"/>
                </a:solidFill>
                <a:latin typeface="Times New Roman" panose="02020603050405020304" pitchFamily="18" charset="0"/>
                <a:ea typeface="Times New Roman" panose="02020603050405020304" pitchFamily="18" charset="0"/>
              </a:rPr>
              <a:t>à</a:t>
            </a:r>
            <a:r>
              <a:rPr lang="en-US" altLang="en-US" sz="2400" dirty="0">
                <a:solidFill>
                  <a:srgbClr val="000000"/>
                </a:solidFill>
                <a:latin typeface="Times New Roman" panose="02020603050405020304" pitchFamily="18" charset="0"/>
                <a:cs typeface="Times New Roman" panose="02020603050405020304" pitchFamily="18" charset="0"/>
              </a:rPr>
              <a:t>m giãn nhịp điệu câu văn, chuẩn bị cho sự xuất hiện của một từ ngữ biểu thị nội dung bất ngớ hay h</a:t>
            </a:r>
            <a:r>
              <a:rPr lang="en-US" altLang="en-US" sz="2400" dirty="0">
                <a:solidFill>
                  <a:srgbClr val="000000"/>
                </a:solidFill>
                <a:latin typeface="Times New Roman" panose="02020603050405020304" pitchFamily="18" charset="0"/>
                <a:ea typeface="Times New Roman" panose="02020603050405020304" pitchFamily="18" charset="0"/>
              </a:rPr>
              <a:t>à</a:t>
            </a:r>
            <a:r>
              <a:rPr lang="en-US" altLang="en-US" sz="2400" dirty="0">
                <a:solidFill>
                  <a:srgbClr val="000000"/>
                </a:solidFill>
                <a:latin typeface="Times New Roman" panose="02020603050405020304" pitchFamily="18" charset="0"/>
                <a:cs typeface="Times New Roman" panose="02020603050405020304" pitchFamily="18" charset="0"/>
              </a:rPr>
              <a:t>i hước, châm biếm.</a:t>
            </a:r>
            <a:endParaRPr lang="en-US" altLang="en-US" sz="2400" dirty="0">
              <a:solidFill>
                <a:srgbClr val="000000"/>
              </a:solidFill>
              <a:latin typeface="Times New Roman" panose="02020603050405020304" pitchFamily="18" charset="0"/>
              <a:ea typeface="Times New Roman" panose="02020603050405020304" pitchFamily="18" charset="0"/>
            </a:endParaRPr>
          </a:p>
        </p:txBody>
      </p:sp>
      <p:sp>
        <p:nvSpPr>
          <p:cNvPr id="5" name="Rectangle 4"/>
          <p:cNvSpPr/>
          <p:nvPr/>
        </p:nvSpPr>
        <p:spPr>
          <a:xfrm>
            <a:off x="6934200" y="990600"/>
            <a:ext cx="558166" cy="584775"/>
          </a:xfrm>
          <a:prstGeom prst="rect">
            <a:avLst/>
          </a:prstGeom>
        </p:spPr>
        <p:txBody>
          <a:bodyPr wrap="none">
            <a:spAutoFit/>
          </a:bodyPr>
          <a:lstStyle/>
          <a:p>
            <a:r>
              <a:rPr lang="en-US" altLang="en-US" sz="3200" b="1" dirty="0" smtClean="0">
                <a:solidFill>
                  <a:srgbClr val="C00000"/>
                </a:solidFill>
                <a:sym typeface="Wingdings"/>
              </a:rPr>
              <a:t></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9220"/>
                                        </p:tgtEl>
                                        <p:attrNameLst>
                                          <p:attrName>style.visibility</p:attrName>
                                        </p:attrNameLst>
                                      </p:cBhvr>
                                      <p:to>
                                        <p:strVal val="visible"/>
                                      </p:to>
                                    </p:set>
                                    <p:animEffect transition="in" filter="wedge">
                                      <p:cBhvr>
                                        <p:cTn id="7" dur="2000"/>
                                        <p:tgtEl>
                                          <p:spTgt spid="9220"/>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9222"/>
                                        </p:tgtEl>
                                        <p:attrNameLst>
                                          <p:attrName>style.visibility</p:attrName>
                                        </p:attrNameLst>
                                      </p:cBhvr>
                                      <p:to>
                                        <p:strVal val="visible"/>
                                      </p:to>
                                    </p:set>
                                    <p:animEffect transition="in" filter="randombar(horizontal)">
                                      <p:cBhvr>
                                        <p:cTn id="12" dur="500"/>
                                        <p:tgtEl>
                                          <p:spTgt spid="92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p:bldP spid="9220" grpId="1"/>
      <p:bldP spid="9222" grpId="0"/>
      <p:bldP spid="9222"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Text Box 6"/>
          <p:cNvSpPr txBox="1">
            <a:spLocks noChangeArrowheads="1"/>
          </p:cNvSpPr>
          <p:nvPr/>
        </p:nvSpPr>
        <p:spPr bwMode="auto">
          <a:xfrm>
            <a:off x="152400" y="136525"/>
            <a:ext cx="8915400" cy="854075"/>
          </a:xfrm>
          <a:prstGeom prst="rect">
            <a:avLst/>
          </a:prstGeom>
          <a:gradFill rotWithShape="1">
            <a:gsLst>
              <a:gs pos="0">
                <a:schemeClr val="bg1"/>
              </a:gs>
              <a:gs pos="100000">
                <a:srgbClr val="4EE876"/>
              </a:gs>
            </a:gsLst>
            <a:path path="shape">
              <a:fillToRect l="50000" t="50000" r="50000" b="50000"/>
            </a:path>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altLang="en-US" sz="3200" b="1" dirty="0">
                <a:solidFill>
                  <a:srgbClr val="FF3300"/>
                </a:solidFill>
                <a:effectLst>
                  <a:outerShdw blurRad="38100" dist="38100" dir="2700000">
                    <a:srgbClr val="C0C0C0"/>
                  </a:outerShdw>
                </a:effectLst>
                <a:latin typeface="Times New Roman" panose="02020603050405020304" pitchFamily="18" charset="0"/>
              </a:rPr>
              <a:t>ÔN TẬP PHẦN TIẾNG VIỆT</a:t>
            </a:r>
          </a:p>
          <a:p>
            <a:pPr algn="ctr" eaLnBrk="1" hangingPunct="1">
              <a:spcBef>
                <a:spcPct val="50000"/>
              </a:spcBef>
            </a:pPr>
            <a:endParaRPr lang="en-US" altLang="en-US" sz="1200" b="1" dirty="0">
              <a:solidFill>
                <a:srgbClr val="FF3300"/>
              </a:solidFill>
              <a:effectLst>
                <a:outerShdw blurRad="38100" dist="38100" dir="2700000">
                  <a:srgbClr val="C0C0C0"/>
                </a:outerShdw>
              </a:effectLst>
              <a:latin typeface="Times New Roman" panose="02020603050405020304" pitchFamily="18" charset="0"/>
            </a:endParaRPr>
          </a:p>
        </p:txBody>
      </p:sp>
      <p:sp>
        <p:nvSpPr>
          <p:cNvPr id="10244" name="Rectangle 3"/>
          <p:cNvSpPr/>
          <p:nvPr/>
        </p:nvSpPr>
        <p:spPr>
          <a:xfrm>
            <a:off x="170180" y="1295400"/>
            <a:ext cx="8516620" cy="3046988"/>
          </a:xfrm>
          <a:prstGeom prst="rect">
            <a:avLst/>
          </a:prstGeom>
          <a:noFill/>
          <a:ln w="9525">
            <a:noFill/>
          </a:ln>
        </p:spPr>
        <p:txBody>
          <a:bodyPr wrap="square">
            <a:spAutoFit/>
          </a:bodyPr>
          <a:lstStyle/>
          <a:p>
            <a:pPr eaLnBrk="1" hangingPunct="1">
              <a:buNone/>
            </a:pPr>
            <a:r>
              <a:rPr lang="en-US" altLang="en-US" sz="3200" dirty="0">
                <a:solidFill>
                  <a:srgbClr val="CC0000"/>
                </a:solidFill>
                <a:latin typeface="Times New Roman" panose="02020603050405020304" pitchFamily="18" charset="0"/>
                <a:cs typeface="Times New Roman" panose="02020603050405020304" pitchFamily="18" charset="0"/>
              </a:rPr>
              <a:t>e. Dấu gạch ngang:</a:t>
            </a:r>
          </a:p>
          <a:p>
            <a:pPr eaLnBrk="1" hangingPunct="1">
              <a:buNone/>
            </a:pPr>
            <a:r>
              <a:rPr lang="en-US" altLang="en-US" sz="3200" dirty="0">
                <a:solidFill>
                  <a:srgbClr val="000000"/>
                </a:solidFill>
                <a:latin typeface="Times New Roman" panose="02020603050405020304" pitchFamily="18" charset="0"/>
                <a:cs typeface="Times New Roman" panose="02020603050405020304" pitchFamily="18" charset="0"/>
              </a:rPr>
              <a:t> - Đánh dấu bộ phận chú thích, giải thích </a:t>
            </a:r>
            <a:r>
              <a:rPr lang="en-US" altLang="en-US" sz="3200" dirty="0" err="1">
                <a:solidFill>
                  <a:srgbClr val="000000"/>
                </a:solidFill>
                <a:latin typeface="Times New Roman" panose="02020603050405020304" pitchFamily="18" charset="0"/>
                <a:cs typeface="Times New Roman" panose="02020603050405020304" pitchFamily="18" charset="0"/>
              </a:rPr>
              <a:t>trong</a:t>
            </a:r>
            <a:r>
              <a:rPr lang="en-US" altLang="en-US" sz="3200" dirty="0">
                <a:solidFill>
                  <a:srgbClr val="000000"/>
                </a:solidFill>
                <a:latin typeface="Times New Roman" panose="02020603050405020304" pitchFamily="18" charset="0"/>
                <a:cs typeface="Times New Roman" panose="02020603050405020304" pitchFamily="18" charset="0"/>
              </a:rPr>
              <a:t> </a:t>
            </a:r>
            <a:r>
              <a:rPr lang="en-US" altLang="en-US" sz="3200" dirty="0" err="1" smtClean="0">
                <a:solidFill>
                  <a:srgbClr val="000000"/>
                </a:solidFill>
                <a:latin typeface="Times New Roman" panose="02020603050405020304" pitchFamily="18" charset="0"/>
                <a:cs typeface="Times New Roman" panose="02020603050405020304" pitchFamily="18" charset="0"/>
              </a:rPr>
              <a:t>câu</a:t>
            </a:r>
            <a:r>
              <a:rPr lang="en-US" altLang="en-US" sz="3200" dirty="0" smtClean="0">
                <a:solidFill>
                  <a:srgbClr val="000000"/>
                </a:solidFill>
                <a:latin typeface="Times New Roman" panose="02020603050405020304" pitchFamily="18" charset="0"/>
                <a:cs typeface="Times New Roman" panose="02020603050405020304" pitchFamily="18" charset="0"/>
              </a:rPr>
              <a:t>.</a:t>
            </a:r>
            <a:endParaRPr lang="en-US" altLang="en-US" sz="3200" dirty="0">
              <a:solidFill>
                <a:srgbClr val="000000"/>
              </a:solidFill>
              <a:latin typeface="Times New Roman" panose="02020603050405020304" pitchFamily="18" charset="0"/>
              <a:cs typeface="Times New Roman" panose="02020603050405020304" pitchFamily="18" charset="0"/>
            </a:endParaRPr>
          </a:p>
          <a:p>
            <a:pPr eaLnBrk="1" hangingPunct="1">
              <a:buNone/>
            </a:pPr>
            <a:r>
              <a:rPr lang="en-US" altLang="en-US" sz="3200" dirty="0">
                <a:solidFill>
                  <a:srgbClr val="000000"/>
                </a:solidFill>
                <a:latin typeface="Times New Roman" panose="02020603050405020304" pitchFamily="18" charset="0"/>
                <a:cs typeface="Times New Roman" panose="02020603050405020304" pitchFamily="18" charset="0"/>
              </a:rPr>
              <a:t>  - Đánh dấu lời nói trực tiếp của </a:t>
            </a:r>
            <a:r>
              <a:rPr lang="en-US" altLang="en-US" sz="3200" dirty="0" err="1">
                <a:solidFill>
                  <a:srgbClr val="000000"/>
                </a:solidFill>
                <a:latin typeface="Times New Roman" panose="02020603050405020304" pitchFamily="18" charset="0"/>
                <a:cs typeface="Times New Roman" panose="02020603050405020304" pitchFamily="18" charset="0"/>
              </a:rPr>
              <a:t>nhân</a:t>
            </a:r>
            <a:r>
              <a:rPr lang="en-US" altLang="en-US" sz="3200" dirty="0">
                <a:solidFill>
                  <a:srgbClr val="000000"/>
                </a:solidFill>
                <a:latin typeface="Times New Roman" panose="02020603050405020304" pitchFamily="18" charset="0"/>
                <a:cs typeface="Times New Roman" panose="02020603050405020304" pitchFamily="18" charset="0"/>
              </a:rPr>
              <a:t> </a:t>
            </a:r>
            <a:r>
              <a:rPr lang="en-US" altLang="en-US" sz="3200" dirty="0" err="1" smtClean="0">
                <a:solidFill>
                  <a:srgbClr val="000000"/>
                </a:solidFill>
                <a:latin typeface="Times New Roman" panose="02020603050405020304" pitchFamily="18" charset="0"/>
                <a:cs typeface="Times New Roman" panose="02020603050405020304" pitchFamily="18" charset="0"/>
              </a:rPr>
              <a:t>vật</a:t>
            </a:r>
            <a:r>
              <a:rPr lang="en-US" altLang="en-US" sz="3200" dirty="0" smtClean="0">
                <a:solidFill>
                  <a:srgbClr val="000000"/>
                </a:solidFill>
                <a:latin typeface="Times New Roman" panose="02020603050405020304" pitchFamily="18" charset="0"/>
                <a:cs typeface="Times New Roman" panose="02020603050405020304" pitchFamily="18" charset="0"/>
              </a:rPr>
              <a:t>.</a:t>
            </a:r>
            <a:endParaRPr lang="en-US" altLang="en-US" sz="3200" dirty="0">
              <a:solidFill>
                <a:srgbClr val="000000"/>
              </a:solidFill>
              <a:latin typeface="Times New Roman" panose="02020603050405020304" pitchFamily="18" charset="0"/>
              <a:cs typeface="Times New Roman" panose="02020603050405020304" pitchFamily="18" charset="0"/>
            </a:endParaRPr>
          </a:p>
          <a:p>
            <a:pPr eaLnBrk="1" hangingPunct="1">
              <a:buNone/>
            </a:pPr>
            <a:r>
              <a:rPr lang="en-US" altLang="en-US" sz="3200" dirty="0">
                <a:solidFill>
                  <a:srgbClr val="000000"/>
                </a:solidFill>
                <a:latin typeface="Times New Roman" panose="02020603050405020304" pitchFamily="18" charset="0"/>
                <a:cs typeface="Times New Roman" panose="02020603050405020304" pitchFamily="18" charset="0"/>
              </a:rPr>
              <a:t> - Dùng để </a:t>
            </a:r>
            <a:r>
              <a:rPr lang="en-US" altLang="en-US" sz="3200" dirty="0" err="1">
                <a:solidFill>
                  <a:srgbClr val="000000"/>
                </a:solidFill>
                <a:latin typeface="Times New Roman" panose="02020603050405020304" pitchFamily="18" charset="0"/>
                <a:cs typeface="Times New Roman" panose="02020603050405020304" pitchFamily="18" charset="0"/>
              </a:rPr>
              <a:t>liệt</a:t>
            </a:r>
            <a:r>
              <a:rPr lang="en-US" altLang="en-US" sz="3200" dirty="0">
                <a:solidFill>
                  <a:srgbClr val="000000"/>
                </a:solidFill>
                <a:latin typeface="Times New Roman" panose="02020603050405020304" pitchFamily="18" charset="0"/>
                <a:cs typeface="Times New Roman" panose="02020603050405020304" pitchFamily="18" charset="0"/>
              </a:rPr>
              <a:t> </a:t>
            </a:r>
            <a:r>
              <a:rPr lang="en-US" altLang="en-US" sz="3200" dirty="0" err="1" smtClean="0">
                <a:solidFill>
                  <a:srgbClr val="000000"/>
                </a:solidFill>
                <a:latin typeface="Times New Roman" panose="02020603050405020304" pitchFamily="18" charset="0"/>
                <a:cs typeface="Times New Roman" panose="02020603050405020304" pitchFamily="18" charset="0"/>
              </a:rPr>
              <a:t>kê</a:t>
            </a:r>
            <a:r>
              <a:rPr lang="en-US" altLang="en-US" sz="3200" dirty="0" smtClean="0">
                <a:solidFill>
                  <a:srgbClr val="000000"/>
                </a:solidFill>
                <a:latin typeface="Times New Roman" panose="02020603050405020304" pitchFamily="18" charset="0"/>
                <a:cs typeface="Times New Roman" panose="02020603050405020304" pitchFamily="18" charset="0"/>
              </a:rPr>
              <a:t>.</a:t>
            </a:r>
            <a:endParaRPr lang="en-US" altLang="en-US" sz="3200" dirty="0">
              <a:solidFill>
                <a:srgbClr val="000000"/>
              </a:solidFill>
              <a:latin typeface="Times New Roman" panose="02020603050405020304" pitchFamily="18" charset="0"/>
              <a:cs typeface="Times New Roman" panose="02020603050405020304" pitchFamily="18" charset="0"/>
            </a:endParaRPr>
          </a:p>
          <a:p>
            <a:pPr eaLnBrk="1" hangingPunct="1">
              <a:buNone/>
            </a:pPr>
            <a:r>
              <a:rPr lang="en-US" altLang="en-US" sz="3200" dirty="0">
                <a:solidFill>
                  <a:srgbClr val="000000"/>
                </a:solidFill>
                <a:latin typeface="Times New Roman" panose="02020603050405020304" pitchFamily="18" charset="0"/>
                <a:cs typeface="Times New Roman" panose="02020603050405020304" pitchFamily="18" charset="0"/>
              </a:rPr>
              <a:t> - Nối các từ nằm trong một </a:t>
            </a:r>
            <a:r>
              <a:rPr lang="en-US" altLang="en-US" sz="3200" dirty="0" err="1">
                <a:solidFill>
                  <a:srgbClr val="000000"/>
                </a:solidFill>
                <a:latin typeface="Times New Roman" panose="02020603050405020304" pitchFamily="18" charset="0"/>
                <a:cs typeface="Times New Roman" panose="02020603050405020304" pitchFamily="18" charset="0"/>
              </a:rPr>
              <a:t>liên</a:t>
            </a:r>
            <a:r>
              <a:rPr lang="en-US" altLang="en-US" sz="3200" dirty="0">
                <a:solidFill>
                  <a:srgbClr val="000000"/>
                </a:solidFill>
                <a:latin typeface="Times New Roman" panose="02020603050405020304" pitchFamily="18" charset="0"/>
                <a:cs typeface="Times New Roman" panose="02020603050405020304" pitchFamily="18" charset="0"/>
              </a:rPr>
              <a:t> </a:t>
            </a:r>
            <a:r>
              <a:rPr lang="en-US" altLang="en-US" sz="3200" dirty="0" err="1" smtClean="0">
                <a:solidFill>
                  <a:srgbClr val="000000"/>
                </a:solidFill>
                <a:latin typeface="Times New Roman" panose="02020603050405020304" pitchFamily="18" charset="0"/>
                <a:cs typeface="Times New Roman" panose="02020603050405020304" pitchFamily="18" charset="0"/>
              </a:rPr>
              <a:t>danh</a:t>
            </a:r>
            <a:r>
              <a:rPr lang="en-US" altLang="en-US" sz="3200" dirty="0" smtClean="0">
                <a:solidFill>
                  <a:srgbClr val="000000"/>
                </a:solidFill>
                <a:latin typeface="Times New Roman" panose="02020603050405020304" pitchFamily="18" charset="0"/>
                <a:cs typeface="Times New Roman" panose="02020603050405020304" pitchFamily="18" charset="0"/>
              </a:rPr>
              <a:t>.</a:t>
            </a:r>
            <a:endParaRPr lang="en-US" alt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Rectangle 3"/>
          <p:cNvSpPr/>
          <p:nvPr/>
        </p:nvSpPr>
        <p:spPr>
          <a:xfrm>
            <a:off x="6934200" y="990600"/>
            <a:ext cx="558166" cy="584775"/>
          </a:xfrm>
          <a:prstGeom prst="rect">
            <a:avLst/>
          </a:prstGeom>
        </p:spPr>
        <p:txBody>
          <a:bodyPr wrap="none">
            <a:spAutoFit/>
          </a:bodyPr>
          <a:lstStyle/>
          <a:p>
            <a:r>
              <a:rPr lang="en-US" altLang="en-US" sz="3200" b="1" dirty="0" smtClean="0">
                <a:solidFill>
                  <a:srgbClr val="C00000"/>
                </a:solidFill>
                <a:sym typeface="Wingdings"/>
              </a:rPr>
              <a:t></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0244"/>
                                        </p:tgtEl>
                                        <p:attrNameLst>
                                          <p:attrName>style.visibility</p:attrName>
                                        </p:attrNameLst>
                                      </p:cBhvr>
                                      <p:to>
                                        <p:strVal val="visible"/>
                                      </p:to>
                                    </p:set>
                                    <p:animEffect transition="in" filter="wheel(1)">
                                      <p:cBhvr>
                                        <p:cTn id="7" dur="2000"/>
                                        <p:tgtEl>
                                          <p:spTgt spid="102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p:bldP spid="10244"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7" name="Line 17"/>
          <p:cNvSpPr/>
          <p:nvPr/>
        </p:nvSpPr>
        <p:spPr>
          <a:xfrm>
            <a:off x="2438400" y="3048000"/>
            <a:ext cx="762000" cy="1524000"/>
          </a:xfrm>
          <a:prstGeom prst="line">
            <a:avLst/>
          </a:prstGeom>
          <a:ln w="28575" cap="flat" cmpd="sng">
            <a:solidFill>
              <a:srgbClr val="003399"/>
            </a:solidFill>
            <a:prstDash val="solid"/>
            <a:headEnd type="none" w="med" len="med"/>
            <a:tailEnd type="none" w="med" len="med"/>
          </a:ln>
        </p:spPr>
      </p:sp>
      <p:sp>
        <p:nvSpPr>
          <p:cNvPr id="5124" name="Rectangle 4"/>
          <p:cNvSpPr/>
          <p:nvPr/>
        </p:nvSpPr>
        <p:spPr>
          <a:xfrm>
            <a:off x="2971800" y="381000"/>
            <a:ext cx="3124200" cy="838200"/>
          </a:xfrm>
          <a:prstGeom prst="rect">
            <a:avLst/>
          </a:prstGeom>
          <a:gradFill rotWithShape="1">
            <a:gsLst>
              <a:gs pos="0">
                <a:schemeClr val="bg1"/>
              </a:gs>
              <a:gs pos="100000">
                <a:srgbClr val="F4AAE9"/>
              </a:gs>
            </a:gsLst>
            <a:path path="shape">
              <a:fillToRect l="50000" t="50000" r="50000" b="50000"/>
            </a:path>
            <a:tileRect/>
          </a:gradFill>
          <a:ln w="9525" cap="flat" cmpd="sng">
            <a:solidFill>
              <a:srgbClr val="F4AAE9"/>
            </a:solidFill>
            <a:prstDash val="solid"/>
            <a:miter/>
            <a:headEnd type="none" w="med" len="med"/>
            <a:tailEnd type="none" w="med" len="med"/>
          </a:ln>
        </p:spPr>
        <p:txBody>
          <a:bodyPr wrap="none" anchor="ctr" anchorCtr="0"/>
          <a:lstStyle/>
          <a:p>
            <a:pPr algn="ctr" eaLnBrk="1" hangingPunct="1"/>
            <a:r>
              <a:rPr lang="en-US" altLang="en-US" sz="3200" dirty="0">
                <a:solidFill>
                  <a:srgbClr val="0000FF"/>
                </a:solidFill>
                <a:latin typeface="Times New Roman" panose="02020603050405020304" pitchFamily="18" charset="0"/>
              </a:rPr>
              <a:t>Các kiểu câu đơn</a:t>
            </a:r>
          </a:p>
        </p:txBody>
      </p:sp>
      <p:sp>
        <p:nvSpPr>
          <p:cNvPr id="5125" name="Rectangle 5"/>
          <p:cNvSpPr/>
          <p:nvPr/>
        </p:nvSpPr>
        <p:spPr>
          <a:xfrm>
            <a:off x="152400" y="4495800"/>
            <a:ext cx="990600" cy="1752600"/>
          </a:xfrm>
          <a:prstGeom prst="rect">
            <a:avLst/>
          </a:prstGeom>
          <a:gradFill rotWithShape="1">
            <a:gsLst>
              <a:gs pos="0">
                <a:schemeClr val="bg1"/>
              </a:gs>
              <a:gs pos="100000">
                <a:srgbClr val="F6F96F"/>
              </a:gs>
            </a:gsLst>
            <a:path path="shape">
              <a:fillToRect l="50000" t="50000" r="50000" b="50000"/>
            </a:path>
            <a:tileRect/>
          </a:gradFill>
          <a:ln w="9525" cap="flat" cmpd="sng">
            <a:solidFill>
              <a:srgbClr val="F6F96F"/>
            </a:solidFill>
            <a:prstDash val="solid"/>
            <a:miter/>
            <a:headEnd type="none" w="med" len="med"/>
            <a:tailEnd type="none" w="med" len="med"/>
          </a:ln>
        </p:spPr>
        <p:txBody>
          <a:bodyPr wrap="none" anchor="ctr" anchorCtr="0"/>
          <a:lstStyle/>
          <a:p>
            <a:pPr algn="ctr" eaLnBrk="1" hangingPunct="1"/>
            <a:r>
              <a:rPr lang="en-US" altLang="en-US" sz="3200" dirty="0">
                <a:solidFill>
                  <a:srgbClr val="0000CC"/>
                </a:solidFill>
                <a:latin typeface="Times New Roman" panose="02020603050405020304" pitchFamily="18" charset="0"/>
              </a:rPr>
              <a:t>Câu</a:t>
            </a:r>
          </a:p>
          <a:p>
            <a:pPr algn="ctr" eaLnBrk="1" hangingPunct="1"/>
            <a:r>
              <a:rPr lang="en-US" altLang="en-US" sz="3200" dirty="0">
                <a:solidFill>
                  <a:srgbClr val="0000CC"/>
                </a:solidFill>
                <a:latin typeface="Times New Roman" panose="02020603050405020304" pitchFamily="18" charset="0"/>
              </a:rPr>
              <a:t>nghi </a:t>
            </a:r>
            <a:br>
              <a:rPr lang="en-US" altLang="en-US" sz="3200" dirty="0">
                <a:solidFill>
                  <a:srgbClr val="0000CC"/>
                </a:solidFill>
                <a:latin typeface="Times New Roman" panose="02020603050405020304" pitchFamily="18" charset="0"/>
              </a:rPr>
            </a:br>
            <a:r>
              <a:rPr lang="en-US" altLang="en-US" sz="3200" dirty="0">
                <a:solidFill>
                  <a:srgbClr val="0000CC"/>
                </a:solidFill>
                <a:latin typeface="Times New Roman" panose="02020603050405020304" pitchFamily="18" charset="0"/>
              </a:rPr>
              <a:t>vấn</a:t>
            </a:r>
          </a:p>
        </p:txBody>
      </p:sp>
      <p:sp>
        <p:nvSpPr>
          <p:cNvPr id="5126" name="Rectangle 6"/>
          <p:cNvSpPr/>
          <p:nvPr/>
        </p:nvSpPr>
        <p:spPr>
          <a:xfrm>
            <a:off x="2590800" y="4495800"/>
            <a:ext cx="1143000" cy="1752600"/>
          </a:xfrm>
          <a:prstGeom prst="rect">
            <a:avLst/>
          </a:prstGeom>
          <a:gradFill rotWithShape="1">
            <a:gsLst>
              <a:gs pos="0">
                <a:schemeClr val="bg1"/>
              </a:gs>
              <a:gs pos="100000">
                <a:srgbClr val="F6F96F"/>
              </a:gs>
            </a:gsLst>
            <a:path path="shape">
              <a:fillToRect l="50000" t="50000" r="50000" b="50000"/>
            </a:path>
            <a:tileRect/>
          </a:gradFill>
          <a:ln w="9525" cap="flat" cmpd="sng">
            <a:solidFill>
              <a:srgbClr val="F6F96F"/>
            </a:solidFill>
            <a:prstDash val="solid"/>
            <a:miter/>
            <a:headEnd type="none" w="med" len="med"/>
            <a:tailEnd type="none" w="med" len="med"/>
          </a:ln>
        </p:spPr>
        <p:txBody>
          <a:bodyPr wrap="none" anchor="ctr" anchorCtr="0"/>
          <a:lstStyle/>
          <a:p>
            <a:pPr algn="ctr" eaLnBrk="1" hangingPunct="1"/>
            <a:r>
              <a:rPr lang="en-US" altLang="en-US" sz="3200" dirty="0">
                <a:solidFill>
                  <a:srgbClr val="0000CC"/>
                </a:solidFill>
                <a:latin typeface="Times New Roman" panose="02020603050405020304" pitchFamily="18" charset="0"/>
              </a:rPr>
              <a:t>Câu</a:t>
            </a:r>
          </a:p>
          <a:p>
            <a:pPr algn="ctr" eaLnBrk="1" hangingPunct="1"/>
            <a:r>
              <a:rPr lang="en-US" altLang="en-US" sz="3200" dirty="0">
                <a:solidFill>
                  <a:srgbClr val="0000CC"/>
                </a:solidFill>
                <a:latin typeface="Times New Roman" panose="02020603050405020304" pitchFamily="18" charset="0"/>
              </a:rPr>
              <a:t>cầu </a:t>
            </a:r>
            <a:br>
              <a:rPr lang="en-US" altLang="en-US" sz="3200" dirty="0">
                <a:solidFill>
                  <a:srgbClr val="0000CC"/>
                </a:solidFill>
                <a:latin typeface="Times New Roman" panose="02020603050405020304" pitchFamily="18" charset="0"/>
              </a:rPr>
            </a:br>
            <a:r>
              <a:rPr lang="en-US" altLang="en-US" sz="3200" dirty="0">
                <a:solidFill>
                  <a:srgbClr val="0000CC"/>
                </a:solidFill>
                <a:latin typeface="Times New Roman" panose="02020603050405020304" pitchFamily="18" charset="0"/>
              </a:rPr>
              <a:t>khiến</a:t>
            </a:r>
          </a:p>
        </p:txBody>
      </p:sp>
      <p:sp>
        <p:nvSpPr>
          <p:cNvPr id="5127" name="Rectangle 7"/>
          <p:cNvSpPr/>
          <p:nvPr/>
        </p:nvSpPr>
        <p:spPr>
          <a:xfrm>
            <a:off x="1295400" y="4495800"/>
            <a:ext cx="1143000" cy="1752600"/>
          </a:xfrm>
          <a:prstGeom prst="rect">
            <a:avLst/>
          </a:prstGeom>
          <a:gradFill rotWithShape="1">
            <a:gsLst>
              <a:gs pos="0">
                <a:schemeClr val="bg1"/>
              </a:gs>
              <a:gs pos="100000">
                <a:srgbClr val="F6F96F"/>
              </a:gs>
            </a:gsLst>
            <a:path path="shape">
              <a:fillToRect l="50000" t="50000" r="50000" b="50000"/>
            </a:path>
            <a:tileRect/>
          </a:gradFill>
          <a:ln w="9525" cap="flat" cmpd="sng">
            <a:solidFill>
              <a:srgbClr val="F6F96F"/>
            </a:solidFill>
            <a:prstDash val="solid"/>
            <a:miter/>
            <a:headEnd type="none" w="med" len="med"/>
            <a:tailEnd type="none" w="med" len="med"/>
          </a:ln>
        </p:spPr>
        <p:txBody>
          <a:bodyPr wrap="none" anchor="ctr" anchorCtr="0"/>
          <a:lstStyle/>
          <a:p>
            <a:pPr algn="ctr" eaLnBrk="1" hangingPunct="1"/>
            <a:r>
              <a:rPr lang="en-US" altLang="en-US" sz="3200" dirty="0">
                <a:solidFill>
                  <a:srgbClr val="0000CC"/>
                </a:solidFill>
                <a:latin typeface="Times New Roman" panose="02020603050405020304" pitchFamily="18" charset="0"/>
              </a:rPr>
              <a:t>Câu</a:t>
            </a:r>
          </a:p>
          <a:p>
            <a:pPr algn="ctr" eaLnBrk="1" hangingPunct="1"/>
            <a:r>
              <a:rPr lang="en-US" altLang="en-US" sz="3200" dirty="0">
                <a:solidFill>
                  <a:srgbClr val="0000CC"/>
                </a:solidFill>
                <a:latin typeface="Times New Roman" panose="02020603050405020304" pitchFamily="18" charset="0"/>
              </a:rPr>
              <a:t>trần </a:t>
            </a:r>
            <a:br>
              <a:rPr lang="en-US" altLang="en-US" sz="3200" dirty="0">
                <a:solidFill>
                  <a:srgbClr val="0000CC"/>
                </a:solidFill>
                <a:latin typeface="Times New Roman" panose="02020603050405020304" pitchFamily="18" charset="0"/>
              </a:rPr>
            </a:br>
            <a:r>
              <a:rPr lang="en-US" altLang="en-US" sz="3200" dirty="0">
                <a:solidFill>
                  <a:srgbClr val="0000CC"/>
                </a:solidFill>
                <a:latin typeface="Times New Roman" panose="02020603050405020304" pitchFamily="18" charset="0"/>
              </a:rPr>
              <a:t>thuật</a:t>
            </a:r>
          </a:p>
        </p:txBody>
      </p:sp>
      <p:sp>
        <p:nvSpPr>
          <p:cNvPr id="5128" name="Rectangle 8"/>
          <p:cNvSpPr/>
          <p:nvPr/>
        </p:nvSpPr>
        <p:spPr>
          <a:xfrm>
            <a:off x="3924300" y="4495800"/>
            <a:ext cx="1066800" cy="1752600"/>
          </a:xfrm>
          <a:prstGeom prst="rect">
            <a:avLst/>
          </a:prstGeom>
          <a:gradFill rotWithShape="1">
            <a:gsLst>
              <a:gs pos="0">
                <a:schemeClr val="bg1"/>
              </a:gs>
              <a:gs pos="100000">
                <a:srgbClr val="F6F96F"/>
              </a:gs>
            </a:gsLst>
            <a:path path="shape">
              <a:fillToRect l="50000" t="50000" r="50000" b="50000"/>
            </a:path>
            <a:tileRect/>
          </a:gradFill>
          <a:ln w="9525" cap="flat" cmpd="sng">
            <a:solidFill>
              <a:srgbClr val="F6F96F"/>
            </a:solidFill>
            <a:prstDash val="solid"/>
            <a:miter/>
            <a:headEnd type="none" w="med" len="med"/>
            <a:tailEnd type="none" w="med" len="med"/>
          </a:ln>
        </p:spPr>
        <p:txBody>
          <a:bodyPr wrap="none" anchor="ctr" anchorCtr="0"/>
          <a:lstStyle/>
          <a:p>
            <a:pPr algn="ctr" eaLnBrk="1" hangingPunct="1"/>
            <a:r>
              <a:rPr lang="en-US" altLang="en-US" sz="3200" dirty="0">
                <a:solidFill>
                  <a:srgbClr val="0000CC"/>
                </a:solidFill>
                <a:latin typeface="Times New Roman" panose="02020603050405020304" pitchFamily="18" charset="0"/>
              </a:rPr>
              <a:t>Câu</a:t>
            </a:r>
          </a:p>
          <a:p>
            <a:pPr algn="ctr" eaLnBrk="1" hangingPunct="1"/>
            <a:r>
              <a:rPr lang="en-US" altLang="en-US" sz="3200" dirty="0">
                <a:solidFill>
                  <a:srgbClr val="0000CC"/>
                </a:solidFill>
                <a:latin typeface="Times New Roman" panose="02020603050405020304" pitchFamily="18" charset="0"/>
              </a:rPr>
              <a:t>cảm </a:t>
            </a:r>
            <a:br>
              <a:rPr lang="en-US" altLang="en-US" sz="3200" dirty="0">
                <a:solidFill>
                  <a:srgbClr val="0000CC"/>
                </a:solidFill>
                <a:latin typeface="Times New Roman" panose="02020603050405020304" pitchFamily="18" charset="0"/>
              </a:rPr>
            </a:br>
            <a:r>
              <a:rPr lang="en-US" altLang="en-US" sz="3200" dirty="0">
                <a:solidFill>
                  <a:srgbClr val="0000CC"/>
                </a:solidFill>
                <a:latin typeface="Times New Roman" panose="02020603050405020304" pitchFamily="18" charset="0"/>
              </a:rPr>
              <a:t>thán</a:t>
            </a:r>
          </a:p>
        </p:txBody>
      </p:sp>
      <p:sp>
        <p:nvSpPr>
          <p:cNvPr id="5129" name="Rectangle 9"/>
          <p:cNvSpPr/>
          <p:nvPr/>
        </p:nvSpPr>
        <p:spPr>
          <a:xfrm>
            <a:off x="1219200" y="2057400"/>
            <a:ext cx="2971800" cy="990600"/>
          </a:xfrm>
          <a:prstGeom prst="rect">
            <a:avLst/>
          </a:prstGeom>
          <a:gradFill rotWithShape="1">
            <a:gsLst>
              <a:gs pos="0">
                <a:schemeClr val="bg1"/>
              </a:gs>
              <a:gs pos="100000">
                <a:srgbClr val="90F8A1"/>
              </a:gs>
            </a:gsLst>
            <a:path path="shape">
              <a:fillToRect l="50000" t="50000" r="50000" b="50000"/>
            </a:path>
            <a:tileRect/>
          </a:gradFill>
          <a:ln w="9525" cap="flat" cmpd="sng">
            <a:solidFill>
              <a:srgbClr val="90F8A1"/>
            </a:solidFill>
            <a:prstDash val="solid"/>
            <a:miter/>
            <a:headEnd type="none" w="med" len="med"/>
            <a:tailEnd type="none" w="med" len="med"/>
          </a:ln>
        </p:spPr>
        <p:txBody>
          <a:bodyPr wrap="none" anchor="ctr" anchorCtr="0"/>
          <a:lstStyle/>
          <a:p>
            <a:pPr algn="ctr" eaLnBrk="1" hangingPunct="1"/>
            <a:r>
              <a:rPr lang="en-US" altLang="en-US" dirty="0">
                <a:solidFill>
                  <a:srgbClr val="FF0066"/>
                </a:solidFill>
                <a:latin typeface="Times New Roman" panose="02020603050405020304" pitchFamily="18" charset="0"/>
              </a:rPr>
              <a:t>Phân loại theo </a:t>
            </a:r>
            <a:br>
              <a:rPr lang="en-US" altLang="en-US" dirty="0">
                <a:solidFill>
                  <a:srgbClr val="FF0066"/>
                </a:solidFill>
                <a:latin typeface="Times New Roman" panose="02020603050405020304" pitchFamily="18" charset="0"/>
              </a:rPr>
            </a:br>
            <a:r>
              <a:rPr lang="en-US" altLang="en-US" dirty="0">
                <a:solidFill>
                  <a:srgbClr val="FF0066"/>
                </a:solidFill>
                <a:latin typeface="Times New Roman" panose="02020603050405020304" pitchFamily="18" charset="0"/>
              </a:rPr>
              <a:t>mục đích nói</a:t>
            </a:r>
          </a:p>
        </p:txBody>
      </p:sp>
      <p:sp>
        <p:nvSpPr>
          <p:cNvPr id="5130" name="Rectangle 10"/>
          <p:cNvSpPr/>
          <p:nvPr/>
        </p:nvSpPr>
        <p:spPr>
          <a:xfrm>
            <a:off x="5410200" y="2133600"/>
            <a:ext cx="2743200" cy="838200"/>
          </a:xfrm>
          <a:prstGeom prst="rect">
            <a:avLst/>
          </a:prstGeom>
          <a:gradFill rotWithShape="1">
            <a:gsLst>
              <a:gs pos="0">
                <a:schemeClr val="bg1"/>
              </a:gs>
              <a:gs pos="100000">
                <a:srgbClr val="90F8A1"/>
              </a:gs>
            </a:gsLst>
            <a:path path="shape">
              <a:fillToRect l="50000" t="50000" r="50000" b="50000"/>
            </a:path>
            <a:tileRect/>
          </a:gradFill>
          <a:ln w="9525" cap="flat" cmpd="sng">
            <a:solidFill>
              <a:srgbClr val="90F8A1"/>
            </a:solidFill>
            <a:prstDash val="solid"/>
            <a:miter/>
            <a:headEnd type="none" w="med" len="med"/>
            <a:tailEnd type="none" w="med" len="med"/>
          </a:ln>
        </p:spPr>
        <p:txBody>
          <a:bodyPr wrap="none" anchor="ctr" anchorCtr="0"/>
          <a:lstStyle/>
          <a:p>
            <a:pPr algn="ctr" eaLnBrk="1" hangingPunct="1"/>
            <a:r>
              <a:rPr lang="en-US" altLang="en-US" dirty="0">
                <a:solidFill>
                  <a:srgbClr val="FF0066"/>
                </a:solidFill>
                <a:latin typeface="Times New Roman" panose="02020603050405020304" pitchFamily="18" charset="0"/>
              </a:rPr>
              <a:t>Phân loại theo </a:t>
            </a:r>
            <a:br>
              <a:rPr lang="en-US" altLang="en-US" dirty="0">
                <a:solidFill>
                  <a:srgbClr val="FF0066"/>
                </a:solidFill>
                <a:latin typeface="Times New Roman" panose="02020603050405020304" pitchFamily="18" charset="0"/>
              </a:rPr>
            </a:br>
            <a:r>
              <a:rPr lang="en-US" altLang="en-US" dirty="0">
                <a:solidFill>
                  <a:srgbClr val="FF0066"/>
                </a:solidFill>
                <a:latin typeface="Times New Roman" panose="02020603050405020304" pitchFamily="18" charset="0"/>
              </a:rPr>
              <a:t>cấu tạo</a:t>
            </a:r>
          </a:p>
        </p:txBody>
      </p:sp>
      <p:sp>
        <p:nvSpPr>
          <p:cNvPr id="5131" name="Rectangle 11"/>
          <p:cNvSpPr/>
          <p:nvPr/>
        </p:nvSpPr>
        <p:spPr>
          <a:xfrm>
            <a:off x="5715000" y="4495800"/>
            <a:ext cx="1295400" cy="1828800"/>
          </a:xfrm>
          <a:prstGeom prst="rect">
            <a:avLst/>
          </a:prstGeom>
          <a:gradFill rotWithShape="1">
            <a:gsLst>
              <a:gs pos="0">
                <a:schemeClr val="bg1"/>
              </a:gs>
              <a:gs pos="100000">
                <a:srgbClr val="F6F96F"/>
              </a:gs>
            </a:gsLst>
            <a:path path="shape">
              <a:fillToRect l="50000" t="50000" r="50000" b="50000"/>
            </a:path>
            <a:tileRect/>
          </a:gradFill>
          <a:ln w="9525" cap="flat" cmpd="sng">
            <a:solidFill>
              <a:srgbClr val="F6F96F"/>
            </a:solidFill>
            <a:prstDash val="solid"/>
            <a:miter/>
            <a:headEnd type="none" w="med" len="med"/>
            <a:tailEnd type="none" w="med" len="med"/>
          </a:ln>
        </p:spPr>
        <p:txBody>
          <a:bodyPr wrap="none" anchor="ctr" anchorCtr="0"/>
          <a:lstStyle/>
          <a:p>
            <a:pPr algn="ctr" eaLnBrk="1" hangingPunct="1"/>
            <a:r>
              <a:rPr lang="en-US" altLang="en-US" sz="3200" dirty="0">
                <a:solidFill>
                  <a:srgbClr val="0000FF"/>
                </a:solidFill>
                <a:latin typeface="Times New Roman" panose="02020603050405020304" pitchFamily="18" charset="0"/>
              </a:rPr>
              <a:t>Câu</a:t>
            </a:r>
          </a:p>
          <a:p>
            <a:pPr algn="ctr" eaLnBrk="1" hangingPunct="1"/>
            <a:r>
              <a:rPr lang="en-US" altLang="en-US" sz="3200" dirty="0">
                <a:solidFill>
                  <a:srgbClr val="0000FF"/>
                </a:solidFill>
                <a:latin typeface="Times New Roman" panose="02020603050405020304" pitchFamily="18" charset="0"/>
              </a:rPr>
              <a:t>bình </a:t>
            </a:r>
            <a:br>
              <a:rPr lang="en-US" altLang="en-US" sz="3200" dirty="0">
                <a:solidFill>
                  <a:srgbClr val="0000FF"/>
                </a:solidFill>
                <a:latin typeface="Times New Roman" panose="02020603050405020304" pitchFamily="18" charset="0"/>
              </a:rPr>
            </a:br>
            <a:r>
              <a:rPr lang="en-US" altLang="en-US" sz="3200" dirty="0">
                <a:solidFill>
                  <a:srgbClr val="0000FF"/>
                </a:solidFill>
                <a:latin typeface="Times New Roman" panose="02020603050405020304" pitchFamily="18" charset="0"/>
              </a:rPr>
              <a:t>thường</a:t>
            </a:r>
          </a:p>
        </p:txBody>
      </p:sp>
      <p:sp>
        <p:nvSpPr>
          <p:cNvPr id="5132" name="Rectangle 12"/>
          <p:cNvSpPr/>
          <p:nvPr/>
        </p:nvSpPr>
        <p:spPr>
          <a:xfrm>
            <a:off x="7467600" y="4495800"/>
            <a:ext cx="1295400" cy="1828800"/>
          </a:xfrm>
          <a:prstGeom prst="rect">
            <a:avLst/>
          </a:prstGeom>
          <a:gradFill rotWithShape="1">
            <a:gsLst>
              <a:gs pos="0">
                <a:schemeClr val="bg1"/>
              </a:gs>
              <a:gs pos="100000">
                <a:srgbClr val="F6F96F"/>
              </a:gs>
            </a:gsLst>
            <a:path path="shape">
              <a:fillToRect l="50000" t="50000" r="50000" b="50000"/>
            </a:path>
            <a:tileRect/>
          </a:gradFill>
          <a:ln w="9525" cap="flat" cmpd="sng">
            <a:solidFill>
              <a:srgbClr val="F6F96F"/>
            </a:solidFill>
            <a:prstDash val="solid"/>
            <a:miter/>
            <a:headEnd type="none" w="med" len="med"/>
            <a:tailEnd type="none" w="med" len="med"/>
          </a:ln>
        </p:spPr>
        <p:txBody>
          <a:bodyPr wrap="none" anchor="ctr" anchorCtr="0"/>
          <a:lstStyle/>
          <a:p>
            <a:pPr algn="ctr" eaLnBrk="1" hangingPunct="1"/>
            <a:r>
              <a:rPr lang="en-US" altLang="en-US" dirty="0">
                <a:solidFill>
                  <a:srgbClr val="0000FF"/>
                </a:solidFill>
                <a:latin typeface="Times New Roman" panose="02020603050405020304" pitchFamily="18" charset="0"/>
              </a:rPr>
              <a:t>Câu</a:t>
            </a:r>
          </a:p>
          <a:p>
            <a:pPr algn="ctr" eaLnBrk="1" hangingPunct="1"/>
            <a:r>
              <a:rPr lang="en-US" altLang="en-US" dirty="0">
                <a:solidFill>
                  <a:srgbClr val="0000FF"/>
                </a:solidFill>
                <a:latin typeface="Times New Roman" panose="02020603050405020304" pitchFamily="18" charset="0"/>
              </a:rPr>
              <a:t>đặc </a:t>
            </a:r>
            <a:br>
              <a:rPr lang="en-US" altLang="en-US" dirty="0">
                <a:solidFill>
                  <a:srgbClr val="0000FF"/>
                </a:solidFill>
                <a:latin typeface="Times New Roman" panose="02020603050405020304" pitchFamily="18" charset="0"/>
              </a:rPr>
            </a:br>
            <a:r>
              <a:rPr lang="en-US" altLang="en-US" dirty="0">
                <a:solidFill>
                  <a:srgbClr val="0000FF"/>
                </a:solidFill>
                <a:latin typeface="Times New Roman" panose="02020603050405020304" pitchFamily="18" charset="0"/>
              </a:rPr>
              <a:t>biệt</a:t>
            </a:r>
          </a:p>
        </p:txBody>
      </p:sp>
      <p:sp>
        <p:nvSpPr>
          <p:cNvPr id="5133" name="Line 13"/>
          <p:cNvSpPr/>
          <p:nvPr/>
        </p:nvSpPr>
        <p:spPr>
          <a:xfrm flipH="1">
            <a:off x="3124200" y="1219200"/>
            <a:ext cx="1600200" cy="838200"/>
          </a:xfrm>
          <a:prstGeom prst="line">
            <a:avLst/>
          </a:prstGeom>
          <a:ln w="28575" cap="flat" cmpd="sng">
            <a:solidFill>
              <a:srgbClr val="003399"/>
            </a:solidFill>
            <a:prstDash val="solid"/>
            <a:headEnd type="none" w="med" len="med"/>
            <a:tailEnd type="none" w="med" len="med"/>
          </a:ln>
        </p:spPr>
      </p:sp>
      <p:sp>
        <p:nvSpPr>
          <p:cNvPr id="5134" name="Line 14"/>
          <p:cNvSpPr/>
          <p:nvPr/>
        </p:nvSpPr>
        <p:spPr>
          <a:xfrm>
            <a:off x="4724400" y="1219200"/>
            <a:ext cx="1295400" cy="914400"/>
          </a:xfrm>
          <a:prstGeom prst="line">
            <a:avLst/>
          </a:prstGeom>
          <a:ln w="28575" cap="flat" cmpd="sng">
            <a:solidFill>
              <a:srgbClr val="003399"/>
            </a:solidFill>
            <a:prstDash val="solid"/>
            <a:headEnd type="none" w="med" len="med"/>
            <a:tailEnd type="none" w="med" len="med"/>
          </a:ln>
        </p:spPr>
      </p:sp>
      <p:sp>
        <p:nvSpPr>
          <p:cNvPr id="5135" name="Line 15"/>
          <p:cNvSpPr/>
          <p:nvPr/>
        </p:nvSpPr>
        <p:spPr>
          <a:xfrm flipH="1">
            <a:off x="762000" y="3048000"/>
            <a:ext cx="1676400" cy="1447800"/>
          </a:xfrm>
          <a:prstGeom prst="line">
            <a:avLst/>
          </a:prstGeom>
          <a:ln w="28575" cap="flat" cmpd="sng">
            <a:solidFill>
              <a:srgbClr val="003399"/>
            </a:solidFill>
            <a:prstDash val="solid"/>
            <a:headEnd type="none" w="med" len="med"/>
            <a:tailEnd type="none" w="med" len="med"/>
          </a:ln>
        </p:spPr>
      </p:sp>
      <p:sp>
        <p:nvSpPr>
          <p:cNvPr id="5136" name="Line 16"/>
          <p:cNvSpPr/>
          <p:nvPr/>
        </p:nvSpPr>
        <p:spPr>
          <a:xfrm flipH="1">
            <a:off x="2057400" y="3048000"/>
            <a:ext cx="381000" cy="1447800"/>
          </a:xfrm>
          <a:prstGeom prst="line">
            <a:avLst/>
          </a:prstGeom>
          <a:ln w="28575" cap="flat" cmpd="sng">
            <a:solidFill>
              <a:srgbClr val="003399"/>
            </a:solidFill>
            <a:prstDash val="solid"/>
            <a:headEnd type="none" w="med" len="med"/>
            <a:tailEnd type="none" w="med" len="med"/>
          </a:ln>
        </p:spPr>
      </p:sp>
      <p:sp>
        <p:nvSpPr>
          <p:cNvPr id="5138" name="Line 18"/>
          <p:cNvSpPr/>
          <p:nvPr/>
        </p:nvSpPr>
        <p:spPr>
          <a:xfrm>
            <a:off x="2438400" y="3048000"/>
            <a:ext cx="2057400" cy="1447800"/>
          </a:xfrm>
          <a:prstGeom prst="line">
            <a:avLst/>
          </a:prstGeom>
          <a:ln w="28575" cap="flat" cmpd="sng">
            <a:solidFill>
              <a:srgbClr val="003399"/>
            </a:solidFill>
            <a:prstDash val="solid"/>
            <a:headEnd type="none" w="med" len="med"/>
            <a:tailEnd type="none" w="med" len="med"/>
          </a:ln>
        </p:spPr>
      </p:sp>
      <p:sp>
        <p:nvSpPr>
          <p:cNvPr id="5139" name="Line 19"/>
          <p:cNvSpPr/>
          <p:nvPr/>
        </p:nvSpPr>
        <p:spPr>
          <a:xfrm flipH="1">
            <a:off x="6096000" y="2971800"/>
            <a:ext cx="914400" cy="1447800"/>
          </a:xfrm>
          <a:prstGeom prst="line">
            <a:avLst/>
          </a:prstGeom>
          <a:ln w="28575" cap="flat" cmpd="sng">
            <a:solidFill>
              <a:srgbClr val="003399"/>
            </a:solidFill>
            <a:prstDash val="solid"/>
            <a:headEnd type="none" w="med" len="med"/>
            <a:tailEnd type="none" w="med" len="med"/>
          </a:ln>
        </p:spPr>
      </p:sp>
      <p:sp>
        <p:nvSpPr>
          <p:cNvPr id="5140" name="Line 20"/>
          <p:cNvSpPr/>
          <p:nvPr/>
        </p:nvSpPr>
        <p:spPr>
          <a:xfrm>
            <a:off x="7010400" y="2971800"/>
            <a:ext cx="1066800" cy="1524000"/>
          </a:xfrm>
          <a:prstGeom prst="line">
            <a:avLst/>
          </a:prstGeom>
          <a:ln w="28575" cap="flat" cmpd="sng">
            <a:solidFill>
              <a:srgbClr val="003399"/>
            </a:solidFill>
            <a:prstDash val="solid"/>
            <a:headEnd type="none" w="med" len="med"/>
            <a:tailEnd type="none" w="med" len="med"/>
          </a:ln>
        </p:spPr>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124"/>
                                        </p:tgtEl>
                                        <p:attrNameLst>
                                          <p:attrName>style.visibility</p:attrName>
                                        </p:attrNameLst>
                                      </p:cBhvr>
                                      <p:to>
                                        <p:strVal val="visible"/>
                                      </p:to>
                                    </p:set>
                                    <p:animEffect transition="in" filter="blinds(horizontal)">
                                      <p:cBhvr>
                                        <p:cTn id="7" dur="500"/>
                                        <p:tgtEl>
                                          <p:spTgt spid="512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133"/>
                                        </p:tgtEl>
                                        <p:attrNameLst>
                                          <p:attrName>style.visibility</p:attrName>
                                        </p:attrNameLst>
                                      </p:cBhvr>
                                      <p:to>
                                        <p:strVal val="visible"/>
                                      </p:to>
                                    </p:set>
                                    <p:animEffect transition="in" filter="dissolve">
                                      <p:cBhvr>
                                        <p:cTn id="12" dur="500"/>
                                        <p:tgtEl>
                                          <p:spTgt spid="5133"/>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5129"/>
                                        </p:tgtEl>
                                        <p:attrNameLst>
                                          <p:attrName>style.visibility</p:attrName>
                                        </p:attrNameLst>
                                      </p:cBhvr>
                                      <p:to>
                                        <p:strVal val="visible"/>
                                      </p:to>
                                    </p:set>
                                    <p:animEffect transition="in" filter="dissolve">
                                      <p:cBhvr>
                                        <p:cTn id="15" dur="500"/>
                                        <p:tgtEl>
                                          <p:spTgt spid="5129"/>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5134"/>
                                        </p:tgtEl>
                                        <p:attrNameLst>
                                          <p:attrName>style.visibility</p:attrName>
                                        </p:attrNameLst>
                                      </p:cBhvr>
                                      <p:to>
                                        <p:strVal val="visible"/>
                                      </p:to>
                                    </p:set>
                                    <p:animEffect transition="in" filter="dissolve">
                                      <p:cBhvr>
                                        <p:cTn id="20" dur="500"/>
                                        <p:tgtEl>
                                          <p:spTgt spid="5134"/>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5130"/>
                                        </p:tgtEl>
                                        <p:attrNameLst>
                                          <p:attrName>style.visibility</p:attrName>
                                        </p:attrNameLst>
                                      </p:cBhvr>
                                      <p:to>
                                        <p:strVal val="visible"/>
                                      </p:to>
                                    </p:set>
                                    <p:animEffect transition="in" filter="dissolve">
                                      <p:cBhvr>
                                        <p:cTn id="23" dur="500"/>
                                        <p:tgtEl>
                                          <p:spTgt spid="5130"/>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nodeType="clickEffect">
                                  <p:stCondLst>
                                    <p:cond delay="0"/>
                                  </p:stCondLst>
                                  <p:childTnLst>
                                    <p:set>
                                      <p:cBhvr>
                                        <p:cTn id="27" dur="1" fill="hold">
                                          <p:stCondLst>
                                            <p:cond delay="0"/>
                                          </p:stCondLst>
                                        </p:cTn>
                                        <p:tgtEl>
                                          <p:spTgt spid="5135"/>
                                        </p:tgtEl>
                                        <p:attrNameLst>
                                          <p:attrName>style.visibility</p:attrName>
                                        </p:attrNameLst>
                                      </p:cBhvr>
                                      <p:to>
                                        <p:strVal val="visible"/>
                                      </p:to>
                                    </p:set>
                                    <p:animEffect transition="in" filter="dissolve">
                                      <p:cBhvr>
                                        <p:cTn id="28" dur="2000"/>
                                        <p:tgtEl>
                                          <p:spTgt spid="5135"/>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5125"/>
                                        </p:tgtEl>
                                        <p:attrNameLst>
                                          <p:attrName>style.visibility</p:attrName>
                                        </p:attrNameLst>
                                      </p:cBhvr>
                                      <p:to>
                                        <p:strVal val="visible"/>
                                      </p:to>
                                    </p:set>
                                    <p:animEffect transition="in" filter="dissolve">
                                      <p:cBhvr>
                                        <p:cTn id="31" dur="2000"/>
                                        <p:tgtEl>
                                          <p:spTgt spid="5125"/>
                                        </p:tgtEl>
                                      </p:cBhvr>
                                    </p:animEffect>
                                  </p:childTnLst>
                                </p:cTn>
                              </p:par>
                            </p:childTnLst>
                          </p:cTn>
                        </p:par>
                        <p:par>
                          <p:cTn id="32" fill="hold">
                            <p:stCondLst>
                              <p:cond delay="2000"/>
                            </p:stCondLst>
                            <p:childTnLst>
                              <p:par>
                                <p:cTn id="33" presetID="9" presetClass="entr" presetSubtype="0" fill="hold" nodeType="afterEffect">
                                  <p:stCondLst>
                                    <p:cond delay="0"/>
                                  </p:stCondLst>
                                  <p:childTnLst>
                                    <p:set>
                                      <p:cBhvr>
                                        <p:cTn id="34" dur="1" fill="hold">
                                          <p:stCondLst>
                                            <p:cond delay="0"/>
                                          </p:stCondLst>
                                        </p:cTn>
                                        <p:tgtEl>
                                          <p:spTgt spid="5136"/>
                                        </p:tgtEl>
                                        <p:attrNameLst>
                                          <p:attrName>style.visibility</p:attrName>
                                        </p:attrNameLst>
                                      </p:cBhvr>
                                      <p:to>
                                        <p:strVal val="visible"/>
                                      </p:to>
                                    </p:set>
                                    <p:animEffect transition="in" filter="dissolve">
                                      <p:cBhvr>
                                        <p:cTn id="35" dur="2000"/>
                                        <p:tgtEl>
                                          <p:spTgt spid="5136"/>
                                        </p:tgtEl>
                                      </p:cBhvr>
                                    </p:animEffect>
                                  </p:childTnLst>
                                </p:cTn>
                              </p:par>
                              <p:par>
                                <p:cTn id="36" presetID="9" presetClass="entr" presetSubtype="0" fill="hold" grpId="0" nodeType="withEffect">
                                  <p:stCondLst>
                                    <p:cond delay="0"/>
                                  </p:stCondLst>
                                  <p:childTnLst>
                                    <p:set>
                                      <p:cBhvr>
                                        <p:cTn id="37" dur="1" fill="hold">
                                          <p:stCondLst>
                                            <p:cond delay="0"/>
                                          </p:stCondLst>
                                        </p:cTn>
                                        <p:tgtEl>
                                          <p:spTgt spid="5127"/>
                                        </p:tgtEl>
                                        <p:attrNameLst>
                                          <p:attrName>style.visibility</p:attrName>
                                        </p:attrNameLst>
                                      </p:cBhvr>
                                      <p:to>
                                        <p:strVal val="visible"/>
                                      </p:to>
                                    </p:set>
                                    <p:animEffect transition="in" filter="dissolve">
                                      <p:cBhvr>
                                        <p:cTn id="38" dur="2000"/>
                                        <p:tgtEl>
                                          <p:spTgt spid="5127"/>
                                        </p:tgtEl>
                                      </p:cBhvr>
                                    </p:animEffect>
                                  </p:childTnLst>
                                </p:cTn>
                              </p:par>
                            </p:childTnLst>
                          </p:cTn>
                        </p:par>
                        <p:par>
                          <p:cTn id="39" fill="hold">
                            <p:stCondLst>
                              <p:cond delay="4000"/>
                            </p:stCondLst>
                            <p:childTnLst>
                              <p:par>
                                <p:cTn id="40" presetID="9" presetClass="entr" presetSubtype="0" fill="hold" nodeType="afterEffect">
                                  <p:stCondLst>
                                    <p:cond delay="0"/>
                                  </p:stCondLst>
                                  <p:childTnLst>
                                    <p:set>
                                      <p:cBhvr>
                                        <p:cTn id="41" dur="1" fill="hold">
                                          <p:stCondLst>
                                            <p:cond delay="0"/>
                                          </p:stCondLst>
                                        </p:cTn>
                                        <p:tgtEl>
                                          <p:spTgt spid="5137"/>
                                        </p:tgtEl>
                                        <p:attrNameLst>
                                          <p:attrName>style.visibility</p:attrName>
                                        </p:attrNameLst>
                                      </p:cBhvr>
                                      <p:to>
                                        <p:strVal val="visible"/>
                                      </p:to>
                                    </p:set>
                                    <p:animEffect transition="in" filter="dissolve">
                                      <p:cBhvr>
                                        <p:cTn id="42" dur="2000"/>
                                        <p:tgtEl>
                                          <p:spTgt spid="5137"/>
                                        </p:tgtEl>
                                      </p:cBhvr>
                                    </p:animEffect>
                                  </p:childTnLst>
                                </p:cTn>
                              </p:par>
                              <p:par>
                                <p:cTn id="43" presetID="9" presetClass="entr" presetSubtype="0" fill="hold" grpId="0" nodeType="withEffect">
                                  <p:stCondLst>
                                    <p:cond delay="0"/>
                                  </p:stCondLst>
                                  <p:childTnLst>
                                    <p:set>
                                      <p:cBhvr>
                                        <p:cTn id="44" dur="1" fill="hold">
                                          <p:stCondLst>
                                            <p:cond delay="0"/>
                                          </p:stCondLst>
                                        </p:cTn>
                                        <p:tgtEl>
                                          <p:spTgt spid="5126"/>
                                        </p:tgtEl>
                                        <p:attrNameLst>
                                          <p:attrName>style.visibility</p:attrName>
                                        </p:attrNameLst>
                                      </p:cBhvr>
                                      <p:to>
                                        <p:strVal val="visible"/>
                                      </p:to>
                                    </p:set>
                                    <p:animEffect transition="in" filter="dissolve">
                                      <p:cBhvr>
                                        <p:cTn id="45" dur="2000"/>
                                        <p:tgtEl>
                                          <p:spTgt spid="5126"/>
                                        </p:tgtEl>
                                      </p:cBhvr>
                                    </p:animEffect>
                                  </p:childTnLst>
                                </p:cTn>
                              </p:par>
                            </p:childTnLst>
                          </p:cTn>
                        </p:par>
                        <p:par>
                          <p:cTn id="46" fill="hold">
                            <p:stCondLst>
                              <p:cond delay="6000"/>
                            </p:stCondLst>
                            <p:childTnLst>
                              <p:par>
                                <p:cTn id="47" presetID="9" presetClass="entr" presetSubtype="0" fill="hold" nodeType="afterEffect">
                                  <p:stCondLst>
                                    <p:cond delay="0"/>
                                  </p:stCondLst>
                                  <p:childTnLst>
                                    <p:set>
                                      <p:cBhvr>
                                        <p:cTn id="48" dur="1" fill="hold">
                                          <p:stCondLst>
                                            <p:cond delay="0"/>
                                          </p:stCondLst>
                                        </p:cTn>
                                        <p:tgtEl>
                                          <p:spTgt spid="5138"/>
                                        </p:tgtEl>
                                        <p:attrNameLst>
                                          <p:attrName>style.visibility</p:attrName>
                                        </p:attrNameLst>
                                      </p:cBhvr>
                                      <p:to>
                                        <p:strVal val="visible"/>
                                      </p:to>
                                    </p:set>
                                    <p:animEffect transition="in" filter="dissolve">
                                      <p:cBhvr>
                                        <p:cTn id="49" dur="2000"/>
                                        <p:tgtEl>
                                          <p:spTgt spid="5138"/>
                                        </p:tgtEl>
                                      </p:cBhvr>
                                    </p:animEffect>
                                  </p:childTnLst>
                                </p:cTn>
                              </p:par>
                              <p:par>
                                <p:cTn id="50" presetID="9" presetClass="entr" presetSubtype="0" fill="hold" grpId="0" nodeType="withEffect">
                                  <p:stCondLst>
                                    <p:cond delay="0"/>
                                  </p:stCondLst>
                                  <p:childTnLst>
                                    <p:set>
                                      <p:cBhvr>
                                        <p:cTn id="51" dur="1" fill="hold">
                                          <p:stCondLst>
                                            <p:cond delay="0"/>
                                          </p:stCondLst>
                                        </p:cTn>
                                        <p:tgtEl>
                                          <p:spTgt spid="5128"/>
                                        </p:tgtEl>
                                        <p:attrNameLst>
                                          <p:attrName>style.visibility</p:attrName>
                                        </p:attrNameLst>
                                      </p:cBhvr>
                                      <p:to>
                                        <p:strVal val="visible"/>
                                      </p:to>
                                    </p:set>
                                    <p:animEffect transition="in" filter="dissolve">
                                      <p:cBhvr>
                                        <p:cTn id="52" dur="2000"/>
                                        <p:tgtEl>
                                          <p:spTgt spid="5128"/>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nodeType="clickEffect">
                                  <p:stCondLst>
                                    <p:cond delay="0"/>
                                  </p:stCondLst>
                                  <p:childTnLst>
                                    <p:set>
                                      <p:cBhvr>
                                        <p:cTn id="56" dur="1" fill="hold">
                                          <p:stCondLst>
                                            <p:cond delay="0"/>
                                          </p:stCondLst>
                                        </p:cTn>
                                        <p:tgtEl>
                                          <p:spTgt spid="5139"/>
                                        </p:tgtEl>
                                        <p:attrNameLst>
                                          <p:attrName>style.visibility</p:attrName>
                                        </p:attrNameLst>
                                      </p:cBhvr>
                                      <p:to>
                                        <p:strVal val="visible"/>
                                      </p:to>
                                    </p:set>
                                    <p:animEffect transition="in" filter="dissolve">
                                      <p:cBhvr>
                                        <p:cTn id="57" dur="2000"/>
                                        <p:tgtEl>
                                          <p:spTgt spid="5139"/>
                                        </p:tgtEl>
                                      </p:cBhvr>
                                    </p:animEffect>
                                  </p:childTnLst>
                                </p:cTn>
                              </p:par>
                              <p:par>
                                <p:cTn id="58" presetID="9" presetClass="entr" presetSubtype="0" fill="hold" grpId="0" nodeType="withEffect">
                                  <p:stCondLst>
                                    <p:cond delay="0"/>
                                  </p:stCondLst>
                                  <p:childTnLst>
                                    <p:set>
                                      <p:cBhvr>
                                        <p:cTn id="59" dur="1" fill="hold">
                                          <p:stCondLst>
                                            <p:cond delay="0"/>
                                          </p:stCondLst>
                                        </p:cTn>
                                        <p:tgtEl>
                                          <p:spTgt spid="5131"/>
                                        </p:tgtEl>
                                        <p:attrNameLst>
                                          <p:attrName>style.visibility</p:attrName>
                                        </p:attrNameLst>
                                      </p:cBhvr>
                                      <p:to>
                                        <p:strVal val="visible"/>
                                      </p:to>
                                    </p:set>
                                    <p:animEffect transition="in" filter="dissolve">
                                      <p:cBhvr>
                                        <p:cTn id="60" dur="2000"/>
                                        <p:tgtEl>
                                          <p:spTgt spid="5131"/>
                                        </p:tgtEl>
                                      </p:cBhvr>
                                    </p:animEffect>
                                  </p:childTnLst>
                                </p:cTn>
                              </p:par>
                            </p:childTnLst>
                          </p:cTn>
                        </p:par>
                        <p:par>
                          <p:cTn id="61" fill="hold">
                            <p:stCondLst>
                              <p:cond delay="2000"/>
                            </p:stCondLst>
                            <p:childTnLst>
                              <p:par>
                                <p:cTn id="62" presetID="9" presetClass="entr" presetSubtype="0" fill="hold" nodeType="afterEffect">
                                  <p:stCondLst>
                                    <p:cond delay="0"/>
                                  </p:stCondLst>
                                  <p:childTnLst>
                                    <p:set>
                                      <p:cBhvr>
                                        <p:cTn id="63" dur="1" fill="hold">
                                          <p:stCondLst>
                                            <p:cond delay="0"/>
                                          </p:stCondLst>
                                        </p:cTn>
                                        <p:tgtEl>
                                          <p:spTgt spid="5140"/>
                                        </p:tgtEl>
                                        <p:attrNameLst>
                                          <p:attrName>style.visibility</p:attrName>
                                        </p:attrNameLst>
                                      </p:cBhvr>
                                      <p:to>
                                        <p:strVal val="visible"/>
                                      </p:to>
                                    </p:set>
                                    <p:animEffect transition="in" filter="dissolve">
                                      <p:cBhvr>
                                        <p:cTn id="64" dur="2000"/>
                                        <p:tgtEl>
                                          <p:spTgt spid="5140"/>
                                        </p:tgtEl>
                                      </p:cBhvr>
                                    </p:animEffect>
                                  </p:childTnLst>
                                </p:cTn>
                              </p:par>
                              <p:par>
                                <p:cTn id="65" presetID="9" presetClass="entr" presetSubtype="0" fill="hold" grpId="0" nodeType="withEffect">
                                  <p:stCondLst>
                                    <p:cond delay="0"/>
                                  </p:stCondLst>
                                  <p:childTnLst>
                                    <p:set>
                                      <p:cBhvr>
                                        <p:cTn id="66" dur="1" fill="hold">
                                          <p:stCondLst>
                                            <p:cond delay="0"/>
                                          </p:stCondLst>
                                        </p:cTn>
                                        <p:tgtEl>
                                          <p:spTgt spid="5132"/>
                                        </p:tgtEl>
                                        <p:attrNameLst>
                                          <p:attrName>style.visibility</p:attrName>
                                        </p:attrNameLst>
                                      </p:cBhvr>
                                      <p:to>
                                        <p:strVal val="visible"/>
                                      </p:to>
                                    </p:set>
                                    <p:animEffect transition="in" filter="dissolve">
                                      <p:cBhvr>
                                        <p:cTn id="67" dur="2000"/>
                                        <p:tgtEl>
                                          <p:spTgt spid="51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animBg="1"/>
      <p:bldP spid="5125" grpId="0" animBg="1"/>
      <p:bldP spid="5126" grpId="0" animBg="1"/>
      <p:bldP spid="5127" grpId="0" animBg="1"/>
      <p:bldP spid="5128" grpId="0" animBg="1"/>
      <p:bldP spid="5129" grpId="0" animBg="1"/>
      <p:bldP spid="5130" grpId="0" animBg="1"/>
      <p:bldP spid="5131" grpId="0" animBg="1"/>
      <p:bldP spid="5132"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864</Words>
  <Application>Microsoft Office PowerPoint</Application>
  <PresentationFormat>On-screen Show (4:3)</PresentationFormat>
  <Paragraphs>130</Paragraphs>
  <Slides>14</Slides>
  <Notes>0</Notes>
  <HiddenSlides>0</HiddenSlides>
  <MMClips>0</MMClip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Default Design</vt:lpstr>
      <vt:lpstr>5_Office Theme</vt:lpstr>
      <vt:lpstr>Slide 1</vt:lpstr>
      <vt:lpstr>Slide 2</vt:lpstr>
      <vt:lpstr>Slide 3</vt:lpstr>
      <vt:lpstr>Slide 4</vt:lpstr>
      <vt:lpstr>Slide 5</vt:lpstr>
      <vt:lpstr>Slide 6</vt:lpstr>
      <vt:lpstr>Slide 7</vt:lpstr>
      <vt:lpstr>Slide 8</vt:lpstr>
      <vt:lpstr>Slide 9</vt:lpstr>
      <vt:lpstr>Slide 10</vt:lpstr>
      <vt:lpstr>II - Luyện tập     1.Trong các trường hợp sau, trường hợp nào sử          dụng dấu gạch nối?</vt:lpstr>
      <vt:lpstr>2. Trong những câu in đậm dưới dây, đâu là câu rút         gọn, đâu là câu đặc biệt, vì sao?</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114</cp:revision>
  <dcterms:created xsi:type="dcterms:W3CDTF">2010-04-07T00:45:34Z</dcterms:created>
  <dcterms:modified xsi:type="dcterms:W3CDTF">2021-05-17T11:30:02Z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1033-11.2.0.10130</vt:lpwstr>
  </property>
</Properties>
</file>